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52"/>
  </p:handoutMasterIdLst>
  <p:sldIdLst>
    <p:sldId id="256" r:id="rId4"/>
    <p:sldId id="264" r:id="rId5"/>
    <p:sldId id="261" r:id="rId6"/>
    <p:sldId id="262" r:id="rId7"/>
    <p:sldId id="271" r:id="rId8"/>
    <p:sldId id="268" r:id="rId9"/>
    <p:sldId id="289" r:id="rId10"/>
    <p:sldId id="272" r:id="rId11"/>
    <p:sldId id="278" r:id="rId12"/>
    <p:sldId id="300" r:id="rId13"/>
    <p:sldId id="295" r:id="rId14"/>
    <p:sldId id="273" r:id="rId15"/>
    <p:sldId id="275" r:id="rId16"/>
    <p:sldId id="291" r:id="rId17"/>
    <p:sldId id="277" r:id="rId18"/>
    <p:sldId id="276" r:id="rId19"/>
    <p:sldId id="301" r:id="rId20"/>
    <p:sldId id="279" r:id="rId21"/>
    <p:sldId id="293" r:id="rId22"/>
    <p:sldId id="282" r:id="rId23"/>
    <p:sldId id="304" r:id="rId24"/>
    <p:sldId id="280" r:id="rId25"/>
    <p:sldId id="297" r:id="rId26"/>
    <p:sldId id="281" r:id="rId27"/>
    <p:sldId id="305" r:id="rId28"/>
    <p:sldId id="292" r:id="rId29"/>
    <p:sldId id="299" r:id="rId30"/>
    <p:sldId id="303" r:id="rId31"/>
    <p:sldId id="283" r:id="rId32"/>
    <p:sldId id="284" r:id="rId33"/>
    <p:sldId id="302" r:id="rId34"/>
    <p:sldId id="286" r:id="rId35"/>
    <p:sldId id="294" r:id="rId36"/>
    <p:sldId id="307" r:id="rId37"/>
    <p:sldId id="306" r:id="rId38"/>
    <p:sldId id="308" r:id="rId39"/>
    <p:sldId id="309" r:id="rId40"/>
    <p:sldId id="287" r:id="rId41"/>
    <p:sldId id="298" r:id="rId42"/>
    <p:sldId id="288" r:id="rId43"/>
    <p:sldId id="265" r:id="rId44"/>
    <p:sldId id="266" r:id="rId45"/>
    <p:sldId id="260" r:id="rId46"/>
    <p:sldId id="263" r:id="rId47"/>
    <p:sldId id="267" r:id="rId48"/>
    <p:sldId id="257" r:id="rId49"/>
    <p:sldId id="258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14" y="84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C795-4BD8-875E-B2792F9D8BB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2-C795-4BD8-875E-B2792F9D8BB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4-C795-4BD8-875E-B2792F9D8BB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6-C795-4BD8-875E-B2792F9D8BB3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35</c:v>
                </c:pt>
                <c:pt idx="2">
                  <c:v>50</c:v>
                </c:pt>
                <c:pt idx="3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795-4BD8-875E-B2792F9D8B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2"/>
        <c:overlap val="100"/>
        <c:axId val="771264512"/>
        <c:axId val="771266432"/>
      </c:barChart>
      <c:catAx>
        <c:axId val="7712645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771266432"/>
        <c:crosses val="autoZero"/>
        <c:auto val="1"/>
        <c:lblAlgn val="ctr"/>
        <c:lblOffset val="100"/>
        <c:noMultiLvlLbl val="0"/>
      </c:catAx>
      <c:valAx>
        <c:axId val="77126643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7712645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3EE8-4758-809E-847C1C61D6C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3EE8-4758-809E-847C1C61D6C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3EE8-4758-809E-847C1C61D6C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3EE8-4758-809E-847C1C61D6CA}"/>
              </c:ext>
            </c:extLst>
          </c:dPt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30</c:v>
                </c:pt>
                <c:pt idx="2">
                  <c:v>70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EE8-4758-809E-847C1C61D6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510981248"/>
        <c:axId val="510982784"/>
      </c:barChart>
      <c:catAx>
        <c:axId val="51098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510982784"/>
        <c:crosses val="autoZero"/>
        <c:auto val="1"/>
        <c:lblAlgn val="ctr"/>
        <c:lblOffset val="100"/>
        <c:noMultiLvlLbl val="0"/>
      </c:catAx>
      <c:valAx>
        <c:axId val="5109827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1098124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  <c:pt idx="2">
                  <c:v>30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55-44FD-AB31-0147B4FBB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55-44FD-AB31-0147B4FBBE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60</c:v>
                </c:pt>
                <c:pt idx="1">
                  <c:v>90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55-44FD-AB31-0147B4FBBED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C55-44FD-AB31-0147B4FBB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5694080"/>
        <c:axId val="375695616"/>
      </c:barChart>
      <c:catAx>
        <c:axId val="375694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pt-BR"/>
          </a:p>
        </c:txPr>
        <c:crossAx val="375695616"/>
        <c:crosses val="autoZero"/>
        <c:auto val="1"/>
        <c:lblAlgn val="ctr"/>
        <c:lblOffset val="100"/>
        <c:noMultiLvlLbl val="0"/>
      </c:catAx>
      <c:valAx>
        <c:axId val="37569561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pt-BR"/>
          </a:p>
        </c:txPr>
        <c:crossAx val="375694080"/>
        <c:crosses val="autoZero"/>
        <c:crossBetween val="between"/>
      </c:valAx>
      <c:spPr>
        <a:noFill/>
        <a:ln w="127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290487608145588E-2"/>
          <c:y val="5.7022637795275589E-2"/>
          <c:w val="0.83759195610226722"/>
          <c:h val="0.98437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A797-4386-9FD8-3CF02F5A445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A797-4386-9FD8-3CF02F5A445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A797-4386-9FD8-3CF02F5A445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A797-4386-9FD8-3CF02F5A4458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25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797-4386-9FD8-3CF02F5A44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7163F96-C234-481E-88AF-E4A1C0E9A1D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522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79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391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9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810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1" r:id="rId4"/>
    <p:sldLayoutId id="2147483732" r:id="rId5"/>
    <p:sldLayoutId id="2147483736" r:id="rId6"/>
    <p:sldLayoutId id="2147483737" r:id="rId7"/>
    <p:sldLayoutId id="2147483740" r:id="rId8"/>
    <p:sldLayoutId id="2147483739" r:id="rId9"/>
    <p:sldLayoutId id="2147483744" r:id="rId10"/>
    <p:sldLayoutId id="2147483745" r:id="rId11"/>
    <p:sldLayoutId id="2147483748" r:id="rId12"/>
    <p:sldLayoutId id="2147483749" r:id="rId13"/>
    <p:sldLayoutId id="2147483750" r:id="rId14"/>
    <p:sldLayoutId id="2147483747" r:id="rId15"/>
    <p:sldLayoutId id="2147483746" r:id="rId16"/>
    <p:sldLayoutId id="2147483751" r:id="rId17"/>
    <p:sldLayoutId id="2147483752" r:id="rId18"/>
    <p:sldLayoutId id="2147483753" r:id="rId19"/>
    <p:sldLayoutId id="2147483733" r:id="rId20"/>
    <p:sldLayoutId id="2147483734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free-powerpoint-templates-design.com/" TargetMode="Externa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125" y="336118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23901" y="6176494"/>
            <a:ext cx="1610798" cy="395867"/>
            <a:chOff x="3275856" y="1242391"/>
            <a:chExt cx="1656184" cy="407020"/>
          </a:xfrm>
        </p:grpSpPr>
        <p:sp>
          <p:nvSpPr>
            <p:cNvPr id="8" name="Rounded Rectangle 7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9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7F0BBC1-A9C6-4A87-855B-8689719EA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8957"/>
            <a:ext cx="1027602" cy="3542925"/>
          </a:xfrm>
          <a:prstGeom prst="rect">
            <a:avLst/>
          </a:prstGeom>
        </p:spPr>
      </p:pic>
      <p:sp>
        <p:nvSpPr>
          <p:cNvPr id="6" name="TextBox 5">
            <a:hlinkClick r:id="rId6"/>
          </p:cNvPr>
          <p:cNvSpPr txBox="1"/>
          <p:nvPr/>
        </p:nvSpPr>
        <p:spPr>
          <a:xfrm>
            <a:off x="647701" y="5796838"/>
            <a:ext cx="5200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6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18977" y="682896"/>
            <a:ext cx="668669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Free</a:t>
            </a:r>
          </a:p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PPT Templates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47701" y="5417182"/>
            <a:ext cx="520065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Insert the Sub Title of Your Presentation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0C7B140C-4A13-4136-AB20-68851F665BEA}"/>
              </a:ext>
            </a:extLst>
          </p:cNvPr>
          <p:cNvSpPr txBox="1">
            <a:spLocks/>
          </p:cNvSpPr>
          <p:nvPr/>
        </p:nvSpPr>
        <p:spPr>
          <a:xfrm>
            <a:off x="7201720" y="532681"/>
            <a:ext cx="4256856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4"/>
                </a:solidFill>
              </a:rPr>
              <a:t>Simple Portfolio </a:t>
            </a:r>
            <a:r>
              <a:rPr lang="en-US" altLang="ko-KR" dirty="0">
                <a:solidFill>
                  <a:schemeClr val="accent1"/>
                </a:solidFill>
              </a:rPr>
              <a:t>Designed</a:t>
            </a:r>
            <a:endParaRPr lang="ko-KR" altLang="en-US" dirty="0"/>
          </a:p>
        </p:txBody>
      </p:sp>
      <p:grpSp>
        <p:nvGrpSpPr>
          <p:cNvPr id="7" name="Group 24">
            <a:extLst>
              <a:ext uri="{FF2B5EF4-FFF2-40B4-BE49-F238E27FC236}">
                <a16:creationId xmlns:a16="http://schemas.microsoft.com/office/drawing/2014/main" id="{C266BB0D-BFB9-4389-B5B8-7774B9325DAA}"/>
              </a:ext>
            </a:extLst>
          </p:cNvPr>
          <p:cNvGrpSpPr/>
          <p:nvPr/>
        </p:nvGrpSpPr>
        <p:grpSpPr>
          <a:xfrm>
            <a:off x="8067119" y="2417490"/>
            <a:ext cx="3743883" cy="923330"/>
            <a:chOff x="2551705" y="4283314"/>
            <a:chExt cx="2357003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15DE7-E621-47E0-905C-D683A39440D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761FBF-CA85-4B80-B439-96AC74D3B32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EAACA97D-1BD2-46BA-8FA6-CD6CF466DB09}"/>
              </a:ext>
            </a:extLst>
          </p:cNvPr>
          <p:cNvGrpSpPr/>
          <p:nvPr/>
        </p:nvGrpSpPr>
        <p:grpSpPr>
          <a:xfrm>
            <a:off x="8067119" y="3859201"/>
            <a:ext cx="3743883" cy="923330"/>
            <a:chOff x="2551705" y="4283314"/>
            <a:chExt cx="2357003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7B6863-0BE7-4675-B71D-584442BCE24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7D8A16-A2F6-456A-A717-A5FFE79557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30">
            <a:extLst>
              <a:ext uri="{FF2B5EF4-FFF2-40B4-BE49-F238E27FC236}">
                <a16:creationId xmlns:a16="http://schemas.microsoft.com/office/drawing/2014/main" id="{E957629F-1263-455A-AC94-BB9BC3937D45}"/>
              </a:ext>
            </a:extLst>
          </p:cNvPr>
          <p:cNvGrpSpPr/>
          <p:nvPr/>
        </p:nvGrpSpPr>
        <p:grpSpPr>
          <a:xfrm>
            <a:off x="8067119" y="5300912"/>
            <a:ext cx="3743883" cy="923330"/>
            <a:chOff x="2551705" y="4283314"/>
            <a:chExt cx="2357003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9390E-B027-45A3-A194-4C4CE630CE3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29EF4F-6E4B-4FF4-B5CE-70863213E61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Chevron 2">
            <a:extLst>
              <a:ext uri="{FF2B5EF4-FFF2-40B4-BE49-F238E27FC236}">
                <a16:creationId xmlns:a16="http://schemas.microsoft.com/office/drawing/2014/main" id="{9DA13FD4-CE61-4A83-AEA3-BB86340E67DC}"/>
              </a:ext>
            </a:extLst>
          </p:cNvPr>
          <p:cNvSpPr/>
          <p:nvPr/>
        </p:nvSpPr>
        <p:spPr>
          <a:xfrm rot="5400000">
            <a:off x="7375744" y="2516625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Chevron 2">
            <a:extLst>
              <a:ext uri="{FF2B5EF4-FFF2-40B4-BE49-F238E27FC236}">
                <a16:creationId xmlns:a16="http://schemas.microsoft.com/office/drawing/2014/main" id="{C6F4A594-6651-4EFD-B9F9-84C1D1F93DE5}"/>
              </a:ext>
            </a:extLst>
          </p:cNvPr>
          <p:cNvSpPr/>
          <p:nvPr/>
        </p:nvSpPr>
        <p:spPr>
          <a:xfrm rot="5400000">
            <a:off x="7375744" y="3958335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Chevron 2">
            <a:extLst>
              <a:ext uri="{FF2B5EF4-FFF2-40B4-BE49-F238E27FC236}">
                <a16:creationId xmlns:a16="http://schemas.microsoft.com/office/drawing/2014/main" id="{394C9E99-0CD6-4B0C-BC30-D37305EBB2DC}"/>
              </a:ext>
            </a:extLst>
          </p:cNvPr>
          <p:cNvSpPr/>
          <p:nvPr/>
        </p:nvSpPr>
        <p:spPr>
          <a:xfrm rot="5400000">
            <a:off x="7375744" y="5400046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F8AD09-6743-4A13-BC05-0F7DC329FC49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860361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7021DB-65D1-489E-86D3-FB957408FAAB}"/>
              </a:ext>
            </a:extLst>
          </p:cNvPr>
          <p:cNvGrpSpPr/>
          <p:nvPr/>
        </p:nvGrpSpPr>
        <p:grpSpPr>
          <a:xfrm>
            <a:off x="7422206" y="259509"/>
            <a:ext cx="3835170" cy="6598491"/>
            <a:chOff x="5432494" y="626785"/>
            <a:chExt cx="3241222" cy="5576590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48FA02DB-51A9-4AA2-AEC4-0B854BFAF060}"/>
                </a:ext>
              </a:extLst>
            </p:cNvPr>
            <p:cNvSpPr/>
            <p:nvPr/>
          </p:nvSpPr>
          <p:spPr>
            <a:xfrm rot="5400000">
              <a:off x="5432494" y="2432627"/>
              <a:ext cx="3002400" cy="3002400"/>
            </a:xfrm>
            <a:prstGeom prst="blockArc">
              <a:avLst>
                <a:gd name="adj1" fmla="val 10735117"/>
                <a:gd name="adj2" fmla="val 16074287"/>
                <a:gd name="adj3" fmla="val 25807"/>
              </a:avLst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8DBC53-7E2A-4244-91DE-C6E7B8F6A09D}"/>
                </a:ext>
              </a:extLst>
            </p:cNvPr>
            <p:cNvSpPr/>
            <p:nvPr/>
          </p:nvSpPr>
          <p:spPr>
            <a:xfrm>
              <a:off x="7660182" y="3855008"/>
              <a:ext cx="781200" cy="2348367"/>
            </a:xfrm>
            <a:prstGeom prst="rect">
              <a:avLst/>
            </a:prstGeom>
            <a:gradFill flip="none" rotWithShape="1">
              <a:gsLst>
                <a:gs pos="375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" name="Block Arc 3">
              <a:extLst>
                <a:ext uri="{FF2B5EF4-FFF2-40B4-BE49-F238E27FC236}">
                  <a16:creationId xmlns:a16="http://schemas.microsoft.com/office/drawing/2014/main" id="{C22DDE9D-086F-4DF1-8F13-F5AB9BFB022F}"/>
                </a:ext>
              </a:extLst>
            </p:cNvPr>
            <p:cNvSpPr/>
            <p:nvPr/>
          </p:nvSpPr>
          <p:spPr>
            <a:xfrm rot="10800000">
              <a:off x="6568167" y="626785"/>
              <a:ext cx="2105549" cy="4800940"/>
            </a:xfrm>
            <a:custGeom>
              <a:avLst/>
              <a:gdLst/>
              <a:ahLst/>
              <a:cxnLst/>
              <a:rect l="l" t="t" r="r" b="b"/>
              <a:pathLst>
                <a:path w="2105549" h="4800940">
                  <a:moveTo>
                    <a:pt x="1010388" y="1501213"/>
                  </a:moveTo>
                  <a:lnTo>
                    <a:pt x="232767" y="1501213"/>
                  </a:lnTo>
                  <a:cubicBezTo>
                    <a:pt x="232767" y="1037585"/>
                    <a:pt x="446990" y="599968"/>
                    <a:pt x="813157" y="315587"/>
                  </a:cubicBezTo>
                  <a:cubicBezTo>
                    <a:pt x="1179324" y="31205"/>
                    <a:pt x="1656348" y="-68031"/>
                    <a:pt x="2105549" y="46728"/>
                  </a:cubicBezTo>
                  <a:lnTo>
                    <a:pt x="1913069" y="800151"/>
                  </a:lnTo>
                  <a:cubicBezTo>
                    <a:pt x="1696554" y="744837"/>
                    <a:pt x="1466629" y="792669"/>
                    <a:pt x="1290136" y="929741"/>
                  </a:cubicBezTo>
                  <a:cubicBezTo>
                    <a:pt x="1113644" y="1066813"/>
                    <a:pt x="1010388" y="1277744"/>
                    <a:pt x="1010388" y="1501213"/>
                  </a:cubicBezTo>
                  <a:close/>
                  <a:moveTo>
                    <a:pt x="1013533" y="3726917"/>
                  </a:moveTo>
                  <a:lnTo>
                    <a:pt x="232333" y="3726917"/>
                  </a:lnTo>
                  <a:lnTo>
                    <a:pt x="232333" y="1501328"/>
                  </a:lnTo>
                  <a:lnTo>
                    <a:pt x="1013533" y="1501328"/>
                  </a:lnTo>
                  <a:close/>
                  <a:moveTo>
                    <a:pt x="622933" y="4800940"/>
                  </a:moveTo>
                  <a:lnTo>
                    <a:pt x="0" y="3726918"/>
                  </a:lnTo>
                  <a:lnTo>
                    <a:pt x="1245866" y="37269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EB4DCDAB-6738-4BE1-96B0-7E5EEB96939C}"/>
                </a:ext>
              </a:extLst>
            </p:cNvPr>
            <p:cNvSpPr/>
            <p:nvPr/>
          </p:nvSpPr>
          <p:spPr>
            <a:xfrm rot="17100000">
              <a:off x="5432494" y="2432625"/>
              <a:ext cx="3002400" cy="3002400"/>
            </a:xfrm>
            <a:prstGeom prst="blockArc">
              <a:avLst>
                <a:gd name="adj1" fmla="val 10815410"/>
                <a:gd name="adj2" fmla="val 13831376"/>
                <a:gd name="adj3" fmla="val 2604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A0964684-128F-419F-9096-CE258D4C2FDD}"/>
                </a:ext>
              </a:extLst>
            </p:cNvPr>
            <p:cNvSpPr/>
            <p:nvPr/>
          </p:nvSpPr>
          <p:spPr>
            <a:xfrm rot="20219398">
              <a:off x="5432494" y="2432625"/>
              <a:ext cx="3002400" cy="3002400"/>
            </a:xfrm>
            <a:prstGeom prst="blockArc">
              <a:avLst>
                <a:gd name="adj1" fmla="val 10804147"/>
                <a:gd name="adj2" fmla="val 14189823"/>
                <a:gd name="adj3" fmla="val 262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50192236-3AAD-4196-8FAB-BD7793553E48}"/>
                </a:ext>
              </a:extLst>
            </p:cNvPr>
            <p:cNvSpPr/>
            <p:nvPr/>
          </p:nvSpPr>
          <p:spPr>
            <a:xfrm rot="2161546">
              <a:off x="5434375" y="2432626"/>
              <a:ext cx="3002400" cy="3002400"/>
            </a:xfrm>
            <a:prstGeom prst="blockArc">
              <a:avLst>
                <a:gd name="adj1" fmla="val 10735117"/>
                <a:gd name="adj2" fmla="val 13869755"/>
                <a:gd name="adj3" fmla="val 2592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FCA3FA-1924-45B3-AEE4-BBE8046C4B0C}"/>
              </a:ext>
            </a:extLst>
          </p:cNvPr>
          <p:cNvGrpSpPr/>
          <p:nvPr/>
        </p:nvGrpSpPr>
        <p:grpSpPr>
          <a:xfrm>
            <a:off x="5275934" y="1991178"/>
            <a:ext cx="2491387" cy="923330"/>
            <a:chOff x="3021856" y="4283314"/>
            <a:chExt cx="1886852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9AAD2-B212-4F37-ADC6-C32EDC001F39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BC854D-8EED-47E6-958D-D39617CE5176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98E66E-22B4-49A1-905D-3F064EB16E79}"/>
              </a:ext>
            </a:extLst>
          </p:cNvPr>
          <p:cNvGrpSpPr/>
          <p:nvPr/>
        </p:nvGrpSpPr>
        <p:grpSpPr>
          <a:xfrm>
            <a:off x="4488640" y="3111811"/>
            <a:ext cx="2768717" cy="923330"/>
            <a:chOff x="3352435" y="4283314"/>
            <a:chExt cx="1556273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5CA5BF-18F6-4910-8A19-4107578F1168}"/>
                </a:ext>
              </a:extLst>
            </p:cNvPr>
            <p:cNvSpPr txBox="1"/>
            <p:nvPr/>
          </p:nvSpPr>
          <p:spPr>
            <a:xfrm>
              <a:off x="3352435" y="4560313"/>
              <a:ext cx="15562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9A1ED5-E9BE-420B-9FA5-D419391230B3}"/>
                </a:ext>
              </a:extLst>
            </p:cNvPr>
            <p:cNvSpPr txBox="1"/>
            <p:nvPr/>
          </p:nvSpPr>
          <p:spPr>
            <a:xfrm>
              <a:off x="3365666" y="4283314"/>
              <a:ext cx="1543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AA287A-7286-435C-8496-7D4FC727DFF5}"/>
              </a:ext>
            </a:extLst>
          </p:cNvPr>
          <p:cNvGrpSpPr/>
          <p:nvPr/>
        </p:nvGrpSpPr>
        <p:grpSpPr>
          <a:xfrm>
            <a:off x="4512179" y="4232444"/>
            <a:ext cx="2745178" cy="923330"/>
            <a:chOff x="3021856" y="4283314"/>
            <a:chExt cx="1886852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2C8DDB-6297-4C20-B34C-A5DA8804796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8D8163-FB0D-4B0E-A7D0-FE659F1A5C14}"/>
                </a:ext>
              </a:extLst>
            </p:cNvPr>
            <p:cNvSpPr txBox="1"/>
            <p:nvPr/>
          </p:nvSpPr>
          <p:spPr>
            <a:xfrm>
              <a:off x="3037897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806F225-2F36-44D8-9CB7-F0CFB302F783}"/>
              </a:ext>
            </a:extLst>
          </p:cNvPr>
          <p:cNvSpPr txBox="1"/>
          <p:nvPr/>
        </p:nvSpPr>
        <p:spPr>
          <a:xfrm>
            <a:off x="10033156" y="550738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1FFC0F-AA45-4208-8C7E-E72D05F59667}"/>
              </a:ext>
            </a:extLst>
          </p:cNvPr>
          <p:cNvSpPr txBox="1"/>
          <p:nvPr/>
        </p:nvSpPr>
        <p:spPr>
          <a:xfrm>
            <a:off x="7813196" y="491208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7958D4-AC47-45BA-BEBA-C35B4DC7238F}"/>
              </a:ext>
            </a:extLst>
          </p:cNvPr>
          <p:cNvSpPr txBox="1"/>
          <p:nvPr/>
        </p:nvSpPr>
        <p:spPr>
          <a:xfrm>
            <a:off x="7422205" y="3787901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7DE95-0AA9-4DAF-91C1-EAE33F25678B}"/>
              </a:ext>
            </a:extLst>
          </p:cNvPr>
          <p:cNvSpPr txBox="1"/>
          <p:nvPr/>
        </p:nvSpPr>
        <p:spPr>
          <a:xfrm>
            <a:off x="8030168" y="2779789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68651C-4CFC-420B-A9D3-D4B4F8AB8A73}"/>
              </a:ext>
            </a:extLst>
          </p:cNvPr>
          <p:cNvSpPr txBox="1"/>
          <p:nvPr/>
        </p:nvSpPr>
        <p:spPr>
          <a:xfrm>
            <a:off x="10011681" y="1978990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F8046BDA-7C0A-4FE5-B884-FBD6BB4D9713}"/>
              </a:ext>
            </a:extLst>
          </p:cNvPr>
          <p:cNvSpPr txBox="1">
            <a:spLocks/>
          </p:cNvSpPr>
          <p:nvPr/>
        </p:nvSpPr>
        <p:spPr>
          <a:xfrm>
            <a:off x="674588" y="755149"/>
            <a:ext cx="3096344" cy="187220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AA59051-3F3E-4A32-805E-1A8109F268F9}"/>
              </a:ext>
            </a:extLst>
          </p:cNvPr>
          <p:cNvGrpSpPr/>
          <p:nvPr/>
        </p:nvGrpSpPr>
        <p:grpSpPr>
          <a:xfrm>
            <a:off x="4998604" y="5353078"/>
            <a:ext cx="2768717" cy="923330"/>
            <a:chOff x="3021856" y="4283314"/>
            <a:chExt cx="1886852" cy="923330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8609C8-2FC3-4C1C-8E1B-1E1639693C3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7E245D9-453E-4EE2-B2A3-72199A4FD2CE}"/>
                </a:ext>
              </a:extLst>
            </p:cNvPr>
            <p:cNvSpPr txBox="1"/>
            <p:nvPr/>
          </p:nvSpPr>
          <p:spPr>
            <a:xfrm>
              <a:off x="3037897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ECE7C01-A243-4A77-8674-165FF4666669}"/>
              </a:ext>
            </a:extLst>
          </p:cNvPr>
          <p:cNvGrpSpPr/>
          <p:nvPr/>
        </p:nvGrpSpPr>
        <p:grpSpPr>
          <a:xfrm>
            <a:off x="6719418" y="870545"/>
            <a:ext cx="2598322" cy="923330"/>
            <a:chOff x="3021856" y="4283314"/>
            <a:chExt cx="1886852" cy="92333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A812A96-9BB2-41A9-BA84-3B925EFB8DE9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F32E37A-C191-4AB2-B2E9-342D9B65D899}"/>
                </a:ext>
              </a:extLst>
            </p:cNvPr>
            <p:cNvSpPr txBox="1"/>
            <p:nvPr/>
          </p:nvSpPr>
          <p:spPr>
            <a:xfrm>
              <a:off x="3037897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1" name="Block Arc 14">
            <a:extLst>
              <a:ext uri="{FF2B5EF4-FFF2-40B4-BE49-F238E27FC236}">
                <a16:creationId xmlns:a16="http://schemas.microsoft.com/office/drawing/2014/main" id="{E7584B54-90DE-4EE1-BDD0-70B7E45B86E5}"/>
              </a:ext>
            </a:extLst>
          </p:cNvPr>
          <p:cNvSpPr/>
          <p:nvPr/>
        </p:nvSpPr>
        <p:spPr>
          <a:xfrm rot="16200000">
            <a:off x="8817672" y="3790990"/>
            <a:ext cx="771672" cy="77218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438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41">
            <a:extLst>
              <a:ext uri="{FF2B5EF4-FFF2-40B4-BE49-F238E27FC236}">
                <a16:creationId xmlns:a16="http://schemas.microsoft.com/office/drawing/2014/main" id="{4684D842-C164-4FA7-9225-218DEEDB15E0}"/>
              </a:ext>
            </a:extLst>
          </p:cNvPr>
          <p:cNvSpPr/>
          <p:nvPr/>
        </p:nvSpPr>
        <p:spPr>
          <a:xfrm>
            <a:off x="6868457" y="1724450"/>
            <a:ext cx="504056" cy="2952328"/>
          </a:xfrm>
          <a:prstGeom prst="roundRect">
            <a:avLst>
              <a:gd name="adj" fmla="val 50000"/>
            </a:avLst>
          </a:pr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Rounded Rectangle 1">
            <a:extLst>
              <a:ext uri="{FF2B5EF4-FFF2-40B4-BE49-F238E27FC236}">
                <a16:creationId xmlns:a16="http://schemas.microsoft.com/office/drawing/2014/main" id="{84AD1BEF-4ABD-455F-8626-57155C7532E2}"/>
              </a:ext>
            </a:extLst>
          </p:cNvPr>
          <p:cNvSpPr/>
          <p:nvPr/>
        </p:nvSpPr>
        <p:spPr>
          <a:xfrm>
            <a:off x="1457136" y="1724450"/>
            <a:ext cx="504056" cy="2952328"/>
          </a:xfrm>
          <a:prstGeom prst="roundRect">
            <a:avLst>
              <a:gd name="adj" fmla="val 50000"/>
            </a:avLst>
          </a:prstGeom>
          <a:solidFill>
            <a:schemeClr val="accent1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ounded Rectangle 21">
            <a:extLst>
              <a:ext uri="{FF2B5EF4-FFF2-40B4-BE49-F238E27FC236}">
                <a16:creationId xmlns:a16="http://schemas.microsoft.com/office/drawing/2014/main" id="{D4DD5AFF-9E51-4041-8961-96A710A40DD0}"/>
              </a:ext>
            </a:extLst>
          </p:cNvPr>
          <p:cNvSpPr/>
          <p:nvPr/>
        </p:nvSpPr>
        <p:spPr>
          <a:xfrm>
            <a:off x="3260910" y="1724450"/>
            <a:ext cx="504056" cy="2952328"/>
          </a:xfrm>
          <a:prstGeom prst="roundRect">
            <a:avLst>
              <a:gd name="adj" fmla="val 50000"/>
            </a:avLst>
          </a:pr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Rounded Rectangle 31">
            <a:extLst>
              <a:ext uri="{FF2B5EF4-FFF2-40B4-BE49-F238E27FC236}">
                <a16:creationId xmlns:a16="http://schemas.microsoft.com/office/drawing/2014/main" id="{3DB0A9A0-45A5-476D-A912-9D8E2049570D}"/>
              </a:ext>
            </a:extLst>
          </p:cNvPr>
          <p:cNvSpPr/>
          <p:nvPr/>
        </p:nvSpPr>
        <p:spPr>
          <a:xfrm>
            <a:off x="5064684" y="1724450"/>
            <a:ext cx="504056" cy="2952328"/>
          </a:xfrm>
          <a:prstGeom prst="roundRect">
            <a:avLst>
              <a:gd name="adj" fmla="val 50000"/>
            </a:avLst>
          </a:prstGeom>
          <a:solidFill>
            <a:schemeClr val="accent3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7" name="Chart 8">
            <a:extLst>
              <a:ext uri="{FF2B5EF4-FFF2-40B4-BE49-F238E27FC236}">
                <a16:creationId xmlns:a16="http://schemas.microsoft.com/office/drawing/2014/main" id="{7628CA2F-CDA0-4CB6-BA44-6017447577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7921756"/>
              </p:ext>
            </p:extLst>
          </p:nvPr>
        </p:nvGraphicFramePr>
        <p:xfrm>
          <a:off x="679976" y="1903569"/>
          <a:ext cx="7499838" cy="2703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9BCDA40A-5612-480E-BA93-FCDABCCC7009}"/>
              </a:ext>
            </a:extLst>
          </p:cNvPr>
          <p:cNvGrpSpPr/>
          <p:nvPr/>
        </p:nvGrpSpPr>
        <p:grpSpPr>
          <a:xfrm>
            <a:off x="6431744" y="4258817"/>
            <a:ext cx="1377485" cy="1377485"/>
            <a:chOff x="683568" y="2000250"/>
            <a:chExt cx="1858067" cy="185806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4D1FDF3-2052-4F87-930A-8B629BED73E8}"/>
                </a:ext>
              </a:extLst>
            </p:cNvPr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21DD4C-93F4-452F-BD9C-6E7FC7C09916}"/>
                  </a:ext>
                </a:extLst>
              </p:cNvPr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6B9C951-4FF2-40F8-8B26-BECD29E94F23}"/>
                  </a:ext>
                </a:extLst>
              </p:cNvPr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0" name="Pie 37">
              <a:extLst>
                <a:ext uri="{FF2B5EF4-FFF2-40B4-BE49-F238E27FC236}">
                  <a16:creationId xmlns:a16="http://schemas.microsoft.com/office/drawing/2014/main" id="{BB49B6A6-122E-4BA0-B8FE-4B0608D82889}"/>
                </a:ext>
              </a:extLst>
            </p:cNvPr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>
                <a:gd name="adj1" fmla="val 19058730"/>
                <a:gd name="adj2" fmla="val 16200000"/>
              </a:avLst>
            </a:prstGeom>
            <a:solidFill>
              <a:schemeClr val="accent4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3B3EA2-9975-4D1D-99BE-9A5B5C1112DE}"/>
                </a:ext>
              </a:extLst>
            </p:cNvPr>
            <p:cNvSpPr txBox="1"/>
            <p:nvPr/>
          </p:nvSpPr>
          <p:spPr>
            <a:xfrm>
              <a:off x="892675" y="2638838"/>
              <a:ext cx="1439856" cy="53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85%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DD4F14-B8AA-45BD-BDD9-F1B6EF5B2E54}"/>
              </a:ext>
            </a:extLst>
          </p:cNvPr>
          <p:cNvSpPr txBox="1"/>
          <p:nvPr/>
        </p:nvSpPr>
        <p:spPr>
          <a:xfrm>
            <a:off x="6506679" y="5697458"/>
            <a:ext cx="122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Option D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33F75B-46C4-4CBA-94E8-5FD52CB7DA22}"/>
              </a:ext>
            </a:extLst>
          </p:cNvPr>
          <p:cNvGrpSpPr/>
          <p:nvPr/>
        </p:nvGrpSpPr>
        <p:grpSpPr>
          <a:xfrm>
            <a:off x="1020423" y="4258817"/>
            <a:ext cx="1377485" cy="1377485"/>
            <a:chOff x="683568" y="2000250"/>
            <a:chExt cx="1858067" cy="18580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9DC21D-7171-428C-A4BF-B3825E134748}"/>
                </a:ext>
              </a:extLst>
            </p:cNvPr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F331762-C02D-407C-AAB4-A994BDC10B3C}"/>
                  </a:ext>
                </a:extLst>
              </p:cNvPr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322D2B1-2CEE-41A5-A9BD-0F0B0348F514}"/>
                  </a:ext>
                </a:extLst>
              </p:cNvPr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7" name="Pie 8">
              <a:extLst>
                <a:ext uri="{FF2B5EF4-FFF2-40B4-BE49-F238E27FC236}">
                  <a16:creationId xmlns:a16="http://schemas.microsoft.com/office/drawing/2014/main" id="{C5E50A53-DB79-46B4-99DD-C6BAD6354788}"/>
                </a:ext>
              </a:extLst>
            </p:cNvPr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/>
            </a:prstGeom>
            <a:solidFill>
              <a:schemeClr val="accent1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394F01-8159-4F43-A969-F76577F3BA27}"/>
                </a:ext>
              </a:extLst>
            </p:cNvPr>
            <p:cNvSpPr txBox="1"/>
            <p:nvPr/>
          </p:nvSpPr>
          <p:spPr>
            <a:xfrm>
              <a:off x="892675" y="2638838"/>
              <a:ext cx="1439856" cy="53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75%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C87170-36E2-45D7-B3F6-100371437BF7}"/>
              </a:ext>
            </a:extLst>
          </p:cNvPr>
          <p:cNvSpPr txBox="1"/>
          <p:nvPr/>
        </p:nvSpPr>
        <p:spPr>
          <a:xfrm>
            <a:off x="1095358" y="5697458"/>
            <a:ext cx="122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Option A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362EE0-5391-4A78-9EA3-FC870E8688B1}"/>
              </a:ext>
            </a:extLst>
          </p:cNvPr>
          <p:cNvGrpSpPr/>
          <p:nvPr/>
        </p:nvGrpSpPr>
        <p:grpSpPr>
          <a:xfrm>
            <a:off x="2824197" y="4258817"/>
            <a:ext cx="1377485" cy="1377485"/>
            <a:chOff x="683568" y="2000250"/>
            <a:chExt cx="1858067" cy="185806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575609D-D0F4-44CA-9968-C53AE4741FB2}"/>
                </a:ext>
              </a:extLst>
            </p:cNvPr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753AFAC-146C-428D-B2B7-853DC4D59CAC}"/>
                  </a:ext>
                </a:extLst>
              </p:cNvPr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0798194-AFDF-4A1C-92A7-F1B8D650B812}"/>
                  </a:ext>
                </a:extLst>
              </p:cNvPr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4" name="Pie 17">
              <a:extLst>
                <a:ext uri="{FF2B5EF4-FFF2-40B4-BE49-F238E27FC236}">
                  <a16:creationId xmlns:a16="http://schemas.microsoft.com/office/drawing/2014/main" id="{8736A24C-CCAA-4A26-B905-DE3D48CB4114}"/>
                </a:ext>
              </a:extLst>
            </p:cNvPr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>
                <a:gd name="adj1" fmla="val 8660819"/>
                <a:gd name="adj2" fmla="val 16200000"/>
              </a:avLst>
            </a:prstGeom>
            <a:solidFill>
              <a:schemeClr val="accent2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151E3C-F9C2-43AE-A82C-B7603B23D551}"/>
                </a:ext>
              </a:extLst>
            </p:cNvPr>
            <p:cNvSpPr txBox="1"/>
            <p:nvPr/>
          </p:nvSpPr>
          <p:spPr>
            <a:xfrm>
              <a:off x="892675" y="2638838"/>
              <a:ext cx="1439856" cy="53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35%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BDD371B-2388-4F06-9F8D-21D196ED70CB}"/>
              </a:ext>
            </a:extLst>
          </p:cNvPr>
          <p:cNvSpPr txBox="1"/>
          <p:nvPr/>
        </p:nvSpPr>
        <p:spPr>
          <a:xfrm>
            <a:off x="2899132" y="5697458"/>
            <a:ext cx="122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Option B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8B2931-7C66-4AAF-93F7-12B9FC924545}"/>
              </a:ext>
            </a:extLst>
          </p:cNvPr>
          <p:cNvGrpSpPr/>
          <p:nvPr/>
        </p:nvGrpSpPr>
        <p:grpSpPr>
          <a:xfrm>
            <a:off x="4627971" y="4258817"/>
            <a:ext cx="1377485" cy="1377485"/>
            <a:chOff x="683568" y="2000250"/>
            <a:chExt cx="1858067" cy="185806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606E3B4-17CA-4CDF-9EBB-6D4B4089C343}"/>
                </a:ext>
              </a:extLst>
            </p:cNvPr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75F8278-59DD-4396-B7B9-3FEFBCFFFF05}"/>
                  </a:ext>
                </a:extLst>
              </p:cNvPr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3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D64A867-B6CD-4E9C-B4B7-55E2696FD5DB}"/>
                  </a:ext>
                </a:extLst>
              </p:cNvPr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1" name="Pie 27">
              <a:extLst>
                <a:ext uri="{FF2B5EF4-FFF2-40B4-BE49-F238E27FC236}">
                  <a16:creationId xmlns:a16="http://schemas.microsoft.com/office/drawing/2014/main" id="{5D023632-2EC3-4768-8E51-5353AF00412C}"/>
                </a:ext>
              </a:extLst>
            </p:cNvPr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>
                <a:gd name="adj1" fmla="val 5375902"/>
                <a:gd name="adj2" fmla="val 16200000"/>
              </a:avLst>
            </a:prstGeom>
            <a:solidFill>
              <a:schemeClr val="accent3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C40F9F-DB90-4AA4-BB6B-1EF96E124643}"/>
                </a:ext>
              </a:extLst>
            </p:cNvPr>
            <p:cNvSpPr txBox="1"/>
            <p:nvPr/>
          </p:nvSpPr>
          <p:spPr>
            <a:xfrm>
              <a:off x="892675" y="2638838"/>
              <a:ext cx="1439856" cy="53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50%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C797D49-E8D7-45ED-8E64-EE26E9B8B4A1}"/>
              </a:ext>
            </a:extLst>
          </p:cNvPr>
          <p:cNvSpPr txBox="1"/>
          <p:nvPr/>
        </p:nvSpPr>
        <p:spPr>
          <a:xfrm>
            <a:off x="4702906" y="5697458"/>
            <a:ext cx="122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Option C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C55CE3-78F4-4B74-8F6B-ECE2EAB6C479}"/>
              </a:ext>
            </a:extLst>
          </p:cNvPr>
          <p:cNvGrpSpPr/>
          <p:nvPr/>
        </p:nvGrpSpPr>
        <p:grpSpPr>
          <a:xfrm>
            <a:off x="8678476" y="1652095"/>
            <a:ext cx="1296144" cy="959214"/>
            <a:chOff x="7020272" y="1700460"/>
            <a:chExt cx="1296144" cy="95921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CACA759-18C8-48C1-B5FB-43E77918121F}"/>
                </a:ext>
              </a:extLst>
            </p:cNvPr>
            <p:cNvGrpSpPr/>
            <p:nvPr/>
          </p:nvGrpSpPr>
          <p:grpSpPr>
            <a:xfrm>
              <a:off x="7020272" y="1700460"/>
              <a:ext cx="1296144" cy="276999"/>
              <a:chOff x="7020272" y="1700460"/>
              <a:chExt cx="1296144" cy="27699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1FF04C3-8DD3-44B2-AB74-9513B3F44DFC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169373E-5175-4ADB-90D6-7EEBBCE5A1E0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Option_A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38720E6-0B4E-4FC8-AAB9-E999D4485054}"/>
                </a:ext>
              </a:extLst>
            </p:cNvPr>
            <p:cNvGrpSpPr/>
            <p:nvPr/>
          </p:nvGrpSpPr>
          <p:grpSpPr>
            <a:xfrm>
              <a:off x="7020272" y="1927865"/>
              <a:ext cx="1296144" cy="276999"/>
              <a:chOff x="7020272" y="1700460"/>
              <a:chExt cx="1296144" cy="276999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D60D1B5-4200-4BF3-B844-599FFC42CD6B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1EE74B-418A-4CD2-9420-83B676EF271E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Option_B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AFC9E77-5875-46E6-A0A7-BA513F6DD391}"/>
                </a:ext>
              </a:extLst>
            </p:cNvPr>
            <p:cNvGrpSpPr/>
            <p:nvPr/>
          </p:nvGrpSpPr>
          <p:grpSpPr>
            <a:xfrm>
              <a:off x="7020272" y="2155270"/>
              <a:ext cx="1296144" cy="276999"/>
              <a:chOff x="7020272" y="1700460"/>
              <a:chExt cx="1296144" cy="27699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AF08825-8F3B-47A3-B5CC-27E2D60F206A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B4578A-D0E8-4748-A9E8-B954A978A64E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Option_C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876E06C-B4B0-4715-8E9A-ACE925FCC285}"/>
                </a:ext>
              </a:extLst>
            </p:cNvPr>
            <p:cNvGrpSpPr/>
            <p:nvPr/>
          </p:nvGrpSpPr>
          <p:grpSpPr>
            <a:xfrm>
              <a:off x="7020272" y="2382675"/>
              <a:ext cx="1296144" cy="276999"/>
              <a:chOff x="7020272" y="1700460"/>
              <a:chExt cx="1296144" cy="27699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0D6B332-7B58-4CCC-868E-A3F10BC61B03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F578484-F755-4D21-BBF3-3A13F9842569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Option_D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sp>
        <p:nvSpPr>
          <p:cNvPr id="49" name="타원 53">
            <a:extLst>
              <a:ext uri="{FF2B5EF4-FFF2-40B4-BE49-F238E27FC236}">
                <a16:creationId xmlns:a16="http://schemas.microsoft.com/office/drawing/2014/main" id="{FE6986D8-EEAB-4E6D-839B-51377EC8041D}"/>
              </a:ext>
            </a:extLst>
          </p:cNvPr>
          <p:cNvSpPr/>
          <p:nvPr/>
        </p:nvSpPr>
        <p:spPr>
          <a:xfrm>
            <a:off x="1538163" y="2478679"/>
            <a:ext cx="367200" cy="36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타원 65">
            <a:extLst>
              <a:ext uri="{FF2B5EF4-FFF2-40B4-BE49-F238E27FC236}">
                <a16:creationId xmlns:a16="http://schemas.microsoft.com/office/drawing/2014/main" id="{C11933D5-8208-40B8-997D-100B78AD2EF9}"/>
              </a:ext>
            </a:extLst>
          </p:cNvPr>
          <p:cNvSpPr/>
          <p:nvPr/>
        </p:nvSpPr>
        <p:spPr>
          <a:xfrm>
            <a:off x="3351082" y="3408115"/>
            <a:ext cx="367200" cy="367200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타원 66">
            <a:extLst>
              <a:ext uri="{FF2B5EF4-FFF2-40B4-BE49-F238E27FC236}">
                <a16:creationId xmlns:a16="http://schemas.microsoft.com/office/drawing/2014/main" id="{2B2BD208-A7D5-437D-B8C8-271B581079E7}"/>
              </a:ext>
            </a:extLst>
          </p:cNvPr>
          <p:cNvSpPr/>
          <p:nvPr/>
        </p:nvSpPr>
        <p:spPr>
          <a:xfrm>
            <a:off x="5149270" y="3046518"/>
            <a:ext cx="367200" cy="36720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2" name="타원 67">
            <a:extLst>
              <a:ext uri="{FF2B5EF4-FFF2-40B4-BE49-F238E27FC236}">
                <a16:creationId xmlns:a16="http://schemas.microsoft.com/office/drawing/2014/main" id="{633D802D-06C3-4BE2-839A-93EBBA334EE1}"/>
              </a:ext>
            </a:extLst>
          </p:cNvPr>
          <p:cNvSpPr/>
          <p:nvPr/>
        </p:nvSpPr>
        <p:spPr>
          <a:xfrm>
            <a:off x="6953043" y="2246947"/>
            <a:ext cx="367200" cy="367200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3" name="Group 32">
            <a:extLst>
              <a:ext uri="{FF2B5EF4-FFF2-40B4-BE49-F238E27FC236}">
                <a16:creationId xmlns:a16="http://schemas.microsoft.com/office/drawing/2014/main" id="{124CA6F9-6E20-46A4-BBFD-16E050128614}"/>
              </a:ext>
            </a:extLst>
          </p:cNvPr>
          <p:cNvGrpSpPr/>
          <p:nvPr/>
        </p:nvGrpSpPr>
        <p:grpSpPr>
          <a:xfrm>
            <a:off x="8242134" y="3189884"/>
            <a:ext cx="2952327" cy="2764802"/>
            <a:chOff x="1395848" y="3256486"/>
            <a:chExt cx="2952327" cy="276480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3D3E5F4-EC1C-4712-B3B5-7A0062FCF09C}"/>
                </a:ext>
              </a:extLst>
            </p:cNvPr>
            <p:cNvSpPr txBox="1"/>
            <p:nvPr/>
          </p:nvSpPr>
          <p:spPr>
            <a:xfrm>
              <a:off x="1395848" y="3510825"/>
              <a:ext cx="29523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B43649C-8855-4865-977C-8E07531201EB}"/>
                </a:ext>
              </a:extLst>
            </p:cNvPr>
            <p:cNvSpPr txBox="1"/>
            <p:nvPr/>
          </p:nvSpPr>
          <p:spPr>
            <a:xfrm>
              <a:off x="1395848" y="3256486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55C2ED9-4A6D-4F82-AF2A-FDDD55C4666C}"/>
                </a:ext>
              </a:extLst>
            </p:cNvPr>
            <p:cNvSpPr txBox="1"/>
            <p:nvPr/>
          </p:nvSpPr>
          <p:spPr>
            <a:xfrm>
              <a:off x="1395848" y="5190291"/>
              <a:ext cx="29523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EE6AE20-4CD8-4A90-87F2-44DC3B4C3CF0}"/>
                </a:ext>
              </a:extLst>
            </p:cNvPr>
            <p:cNvSpPr txBox="1"/>
            <p:nvPr/>
          </p:nvSpPr>
          <p:spPr>
            <a:xfrm>
              <a:off x="1395848" y="4921423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7200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5452444D-A2F9-497F-883B-E0E7EE38651B}"/>
              </a:ext>
            </a:extLst>
          </p:cNvPr>
          <p:cNvSpPr/>
          <p:nvPr/>
        </p:nvSpPr>
        <p:spPr>
          <a:xfrm rot="10800000">
            <a:off x="7227640" y="2870231"/>
            <a:ext cx="4032448" cy="360041"/>
          </a:xfrm>
          <a:custGeom>
            <a:avLst/>
            <a:gdLst/>
            <a:ahLst/>
            <a:cxnLst/>
            <a:rect l="l" t="t" r="r" b="b"/>
            <a:pathLst>
              <a:path w="4032448" h="1152128">
                <a:moveTo>
                  <a:pt x="288032" y="0"/>
                </a:moveTo>
                <a:lnTo>
                  <a:pt x="1088688" y="0"/>
                </a:lnTo>
                <a:lnTo>
                  <a:pt x="4032448" y="0"/>
                </a:lnTo>
                <a:lnTo>
                  <a:pt x="4032448" y="1152128"/>
                </a:lnTo>
                <a:lnTo>
                  <a:pt x="1088688" y="1152128"/>
                </a:lnTo>
                <a:lnTo>
                  <a:pt x="288032" y="1152128"/>
                </a:lnTo>
                <a:lnTo>
                  <a:pt x="0" y="576064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A66785B9-50DE-4E71-B0A1-3F74B1DAF9E8}"/>
              </a:ext>
            </a:extLst>
          </p:cNvPr>
          <p:cNvSpPr/>
          <p:nvPr/>
        </p:nvSpPr>
        <p:spPr>
          <a:xfrm>
            <a:off x="903040" y="2870232"/>
            <a:ext cx="4032448" cy="360041"/>
          </a:xfrm>
          <a:custGeom>
            <a:avLst/>
            <a:gdLst/>
            <a:ahLst/>
            <a:cxnLst/>
            <a:rect l="l" t="t" r="r" b="b"/>
            <a:pathLst>
              <a:path w="4032448" h="1152128">
                <a:moveTo>
                  <a:pt x="288032" y="0"/>
                </a:moveTo>
                <a:lnTo>
                  <a:pt x="1088688" y="0"/>
                </a:lnTo>
                <a:lnTo>
                  <a:pt x="4032448" y="0"/>
                </a:lnTo>
                <a:lnTo>
                  <a:pt x="4032448" y="1152128"/>
                </a:lnTo>
                <a:lnTo>
                  <a:pt x="1088688" y="1152128"/>
                </a:lnTo>
                <a:lnTo>
                  <a:pt x="288032" y="1152128"/>
                </a:lnTo>
                <a:lnTo>
                  <a:pt x="0" y="576064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FD44325E-0D7A-42EB-8519-CA8D2B9A2194}"/>
              </a:ext>
            </a:extLst>
          </p:cNvPr>
          <p:cNvSpPr/>
          <p:nvPr/>
        </p:nvSpPr>
        <p:spPr>
          <a:xfrm>
            <a:off x="4552950" y="2870251"/>
            <a:ext cx="361459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CB7D87-686A-436C-A2BD-D6A145F98D7B}"/>
              </a:ext>
            </a:extLst>
          </p:cNvPr>
          <p:cNvSpPr/>
          <p:nvPr/>
        </p:nvSpPr>
        <p:spPr>
          <a:xfrm>
            <a:off x="5450015" y="2387789"/>
            <a:ext cx="1291970" cy="129197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8D3F3E-E51D-41D2-9EA5-C539C00B5DB6}"/>
              </a:ext>
            </a:extLst>
          </p:cNvPr>
          <p:cNvSpPr/>
          <p:nvPr/>
        </p:nvSpPr>
        <p:spPr>
          <a:xfrm>
            <a:off x="7451965" y="2491214"/>
            <a:ext cx="1085120" cy="108512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F54DC5B-1D01-4834-8B99-36D5F66C7996}"/>
              </a:ext>
            </a:extLst>
          </p:cNvPr>
          <p:cNvSpPr/>
          <p:nvPr/>
        </p:nvSpPr>
        <p:spPr>
          <a:xfrm>
            <a:off x="9232997" y="2491214"/>
            <a:ext cx="1085120" cy="108512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A5BED14-07D5-4CE1-A5C9-A5784C5A661A}"/>
              </a:ext>
            </a:extLst>
          </p:cNvPr>
          <p:cNvSpPr/>
          <p:nvPr/>
        </p:nvSpPr>
        <p:spPr>
          <a:xfrm>
            <a:off x="1873883" y="2491214"/>
            <a:ext cx="1085120" cy="1085120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8837858-CD6C-49B3-8C38-3AF2CDC8522C}"/>
              </a:ext>
            </a:extLst>
          </p:cNvPr>
          <p:cNvSpPr/>
          <p:nvPr/>
        </p:nvSpPr>
        <p:spPr>
          <a:xfrm>
            <a:off x="3654915" y="2491214"/>
            <a:ext cx="1085120" cy="1085120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5D02B-D9D5-44B8-891D-13B6D9DC3615}"/>
              </a:ext>
            </a:extLst>
          </p:cNvPr>
          <p:cNvSpPr txBox="1"/>
          <p:nvPr/>
        </p:nvSpPr>
        <p:spPr>
          <a:xfrm>
            <a:off x="5474516" y="2768273"/>
            <a:ext cx="12686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262626"/>
                </a:solidFill>
              </a:rPr>
              <a:t>TEXT</a:t>
            </a:r>
            <a:endParaRPr lang="ko-KR" altLang="en-US" sz="2800" b="1" dirty="0">
              <a:solidFill>
                <a:srgbClr val="262626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C8DBDA-73B7-4A8A-B905-32CA89133718}"/>
              </a:ext>
            </a:extLst>
          </p:cNvPr>
          <p:cNvGrpSpPr/>
          <p:nvPr/>
        </p:nvGrpSpPr>
        <p:grpSpPr>
          <a:xfrm>
            <a:off x="1857376" y="4328308"/>
            <a:ext cx="2723190" cy="1728192"/>
            <a:chOff x="1043607" y="3573017"/>
            <a:chExt cx="2246837" cy="2015528"/>
          </a:xfrm>
        </p:grpSpPr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BB5888A2-3449-414A-B4EF-F487A12C4AD8}"/>
                </a:ext>
              </a:extLst>
            </p:cNvPr>
            <p:cNvSpPr/>
            <p:nvPr/>
          </p:nvSpPr>
          <p:spPr>
            <a:xfrm rot="16200000">
              <a:off x="1159262" y="3457363"/>
              <a:ext cx="2015527" cy="2246836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7EAB775-2E1D-4A8B-8916-C162B3A39B50}"/>
                </a:ext>
              </a:extLst>
            </p:cNvPr>
            <p:cNvSpPr/>
            <p:nvPr/>
          </p:nvSpPr>
          <p:spPr>
            <a:xfrm>
              <a:off x="1043607" y="5445224"/>
              <a:ext cx="2246837" cy="1433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F3A0AC-CCD9-432E-BC9D-BF29A4206636}"/>
              </a:ext>
            </a:extLst>
          </p:cNvPr>
          <p:cNvGrpSpPr/>
          <p:nvPr/>
        </p:nvGrpSpPr>
        <p:grpSpPr>
          <a:xfrm>
            <a:off x="4734408" y="4334385"/>
            <a:ext cx="2723190" cy="1728192"/>
            <a:chOff x="1043607" y="3573017"/>
            <a:chExt cx="2246837" cy="2015528"/>
          </a:xfrm>
        </p:grpSpPr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54B08813-F92B-43ED-A7AE-21F766689851}"/>
                </a:ext>
              </a:extLst>
            </p:cNvPr>
            <p:cNvSpPr/>
            <p:nvPr/>
          </p:nvSpPr>
          <p:spPr>
            <a:xfrm rot="16200000">
              <a:off x="1159262" y="3457363"/>
              <a:ext cx="2015527" cy="2246836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193595C-745A-4771-AE1E-0B8078CE08CA}"/>
                </a:ext>
              </a:extLst>
            </p:cNvPr>
            <p:cNvSpPr/>
            <p:nvPr/>
          </p:nvSpPr>
          <p:spPr>
            <a:xfrm>
              <a:off x="1043607" y="5445224"/>
              <a:ext cx="2246837" cy="1433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5E35F8-A420-48AC-A781-EFB9B5FF9A82}"/>
              </a:ext>
            </a:extLst>
          </p:cNvPr>
          <p:cNvGrpSpPr/>
          <p:nvPr/>
        </p:nvGrpSpPr>
        <p:grpSpPr>
          <a:xfrm>
            <a:off x="7611438" y="4340462"/>
            <a:ext cx="2723190" cy="1728192"/>
            <a:chOff x="1043607" y="3573017"/>
            <a:chExt cx="2246837" cy="2015528"/>
          </a:xfrm>
        </p:grpSpPr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5DDF5C1F-C58C-47F0-8C5F-349F3B826ACD}"/>
                </a:ext>
              </a:extLst>
            </p:cNvPr>
            <p:cNvSpPr/>
            <p:nvPr/>
          </p:nvSpPr>
          <p:spPr>
            <a:xfrm rot="16200000">
              <a:off x="1159262" y="3457363"/>
              <a:ext cx="2015527" cy="2246836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854D7CA-589F-431B-8DD0-4766A0DA11AF}"/>
                </a:ext>
              </a:extLst>
            </p:cNvPr>
            <p:cNvSpPr/>
            <p:nvPr/>
          </p:nvSpPr>
          <p:spPr>
            <a:xfrm>
              <a:off x="1043607" y="5445224"/>
              <a:ext cx="2246837" cy="1433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31A54F7-90F0-4FC7-94B2-82372CAA1FA6}"/>
              </a:ext>
            </a:extLst>
          </p:cNvPr>
          <p:cNvSpPr txBox="1"/>
          <p:nvPr/>
        </p:nvSpPr>
        <p:spPr>
          <a:xfrm>
            <a:off x="1899639" y="3804510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FC38B6-C5B1-4101-902A-7B60148B66A2}"/>
              </a:ext>
            </a:extLst>
          </p:cNvPr>
          <p:cNvSpPr txBox="1"/>
          <p:nvPr/>
        </p:nvSpPr>
        <p:spPr>
          <a:xfrm>
            <a:off x="3583774" y="3804510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EFF38F-37EF-40F6-A131-653959D1EAC2}"/>
              </a:ext>
            </a:extLst>
          </p:cNvPr>
          <p:cNvSpPr txBox="1"/>
          <p:nvPr/>
        </p:nvSpPr>
        <p:spPr>
          <a:xfrm>
            <a:off x="7574617" y="3804510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DE9F88-F260-4706-88BA-9F49CCF03C19}"/>
              </a:ext>
            </a:extLst>
          </p:cNvPr>
          <p:cNvSpPr txBox="1"/>
          <p:nvPr/>
        </p:nvSpPr>
        <p:spPr>
          <a:xfrm>
            <a:off x="9258753" y="3804510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593EB-EBD8-40B0-8150-6FB675467783}"/>
              </a:ext>
            </a:extLst>
          </p:cNvPr>
          <p:cNvSpPr txBox="1"/>
          <p:nvPr/>
        </p:nvSpPr>
        <p:spPr>
          <a:xfrm>
            <a:off x="5267909" y="3735260"/>
            <a:ext cx="1656183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rgbClr val="262626"/>
                </a:solidFill>
              </a:rPr>
              <a:t>Content</a:t>
            </a:r>
            <a:endParaRPr lang="ko-KR" altLang="en-US" sz="2700" b="1" dirty="0">
              <a:solidFill>
                <a:srgbClr val="26262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0CC818-CFEB-4BB8-9DEB-C864EE198726}"/>
              </a:ext>
            </a:extLst>
          </p:cNvPr>
          <p:cNvSpPr txBox="1"/>
          <p:nvPr/>
        </p:nvSpPr>
        <p:spPr>
          <a:xfrm>
            <a:off x="7477743" y="1766259"/>
            <a:ext cx="10336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</a:rPr>
              <a:t>$</a:t>
            </a:r>
            <a:r>
              <a:rPr lang="en-US" altLang="ko-KR" sz="2400" b="1" dirty="0">
                <a:solidFill>
                  <a:schemeClr val="accent1"/>
                </a:solidFill>
              </a:rPr>
              <a:t>20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004B47-F2D3-4FC7-9943-A540D0D0E214}"/>
              </a:ext>
            </a:extLst>
          </p:cNvPr>
          <p:cNvSpPr txBox="1"/>
          <p:nvPr/>
        </p:nvSpPr>
        <p:spPr>
          <a:xfrm>
            <a:off x="9258753" y="1766259"/>
            <a:ext cx="10336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</a:rPr>
              <a:t>$</a:t>
            </a:r>
            <a:r>
              <a:rPr lang="en-US" altLang="ko-KR" sz="2400" b="1" dirty="0">
                <a:solidFill>
                  <a:schemeClr val="accent1"/>
                </a:solidFill>
              </a:rPr>
              <a:t>50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EC903B-1F90-4753-85FE-809283D28D1A}"/>
              </a:ext>
            </a:extLst>
          </p:cNvPr>
          <p:cNvSpPr txBox="1"/>
          <p:nvPr/>
        </p:nvSpPr>
        <p:spPr>
          <a:xfrm>
            <a:off x="5461659" y="1643149"/>
            <a:ext cx="12686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120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C182ED-C355-494C-95F0-21E666DA06B0}"/>
              </a:ext>
            </a:extLst>
          </p:cNvPr>
          <p:cNvSpPr txBox="1"/>
          <p:nvPr/>
        </p:nvSpPr>
        <p:spPr>
          <a:xfrm>
            <a:off x="1899639" y="1766259"/>
            <a:ext cx="10336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</a:rPr>
              <a:t>$</a:t>
            </a:r>
            <a:r>
              <a:rPr lang="en-US" altLang="ko-KR" sz="2400" b="1" dirty="0">
                <a:solidFill>
                  <a:schemeClr val="accent3"/>
                </a:solidFill>
              </a:rPr>
              <a:t>40</a:t>
            </a:r>
            <a:endParaRPr lang="ko-KR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2A637A-4727-455C-8E5B-0EC3105C1578}"/>
              </a:ext>
            </a:extLst>
          </p:cNvPr>
          <p:cNvSpPr txBox="1"/>
          <p:nvPr/>
        </p:nvSpPr>
        <p:spPr>
          <a:xfrm>
            <a:off x="3680649" y="1766259"/>
            <a:ext cx="10336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</a:rPr>
              <a:t>$</a:t>
            </a:r>
            <a:r>
              <a:rPr lang="en-US" altLang="ko-KR" sz="2400" b="1" dirty="0">
                <a:solidFill>
                  <a:schemeClr val="accent3"/>
                </a:solidFill>
              </a:rPr>
              <a:t>30</a:t>
            </a:r>
            <a:endParaRPr lang="ko-KR" altLang="en-US" sz="2400" b="1" dirty="0">
              <a:solidFill>
                <a:schemeClr val="accent3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541A91-177A-4D46-9BFC-CB6290A1D90F}"/>
              </a:ext>
            </a:extLst>
          </p:cNvPr>
          <p:cNvGrpSpPr/>
          <p:nvPr/>
        </p:nvGrpSpPr>
        <p:grpSpPr>
          <a:xfrm>
            <a:off x="2259345" y="4776701"/>
            <a:ext cx="1520964" cy="276999"/>
            <a:chOff x="1106820" y="4293096"/>
            <a:chExt cx="1520964" cy="27699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4EFFA7E-88FB-43E3-805F-11F2F2DBAA23}"/>
                </a:ext>
              </a:extLst>
            </p:cNvPr>
            <p:cNvGrpSpPr/>
            <p:nvPr/>
          </p:nvGrpSpPr>
          <p:grpSpPr>
            <a:xfrm>
              <a:off x="1106820" y="4330329"/>
              <a:ext cx="206152" cy="206152"/>
              <a:chOff x="2411760" y="3708613"/>
              <a:chExt cx="206152" cy="206152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381E6C4-4832-4B19-B682-ABEBDA7A0E84}"/>
                  </a:ext>
                </a:extLst>
              </p:cNvPr>
              <p:cNvSpPr/>
              <p:nvPr/>
            </p:nvSpPr>
            <p:spPr>
              <a:xfrm>
                <a:off x="2411760" y="3708613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Chevron 46">
                <a:extLst>
                  <a:ext uri="{FF2B5EF4-FFF2-40B4-BE49-F238E27FC236}">
                    <a16:creationId xmlns:a16="http://schemas.microsoft.com/office/drawing/2014/main" id="{57A7F9A3-29D2-465A-A764-42EC32C60834}"/>
                  </a:ext>
                </a:extLst>
              </p:cNvPr>
              <p:cNvSpPr/>
              <p:nvPr/>
            </p:nvSpPr>
            <p:spPr>
              <a:xfrm>
                <a:off x="2478836" y="3755880"/>
                <a:ext cx="72000" cy="108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91D3050-B6FB-46CC-9AB0-3CD569666824}"/>
                </a:ext>
              </a:extLst>
            </p:cNvPr>
            <p:cNvSpPr txBox="1"/>
            <p:nvPr/>
          </p:nvSpPr>
          <p:spPr>
            <a:xfrm>
              <a:off x="1366157" y="4293096"/>
              <a:ext cx="126162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/>
                <a:t>Content here</a:t>
              </a:r>
              <a:endParaRPr lang="ko-KR" altLang="en-US" sz="1200" b="1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4D1199C-C795-494B-979D-93F2DFE86F0B}"/>
              </a:ext>
            </a:extLst>
          </p:cNvPr>
          <p:cNvSpPr txBox="1"/>
          <p:nvPr/>
        </p:nvSpPr>
        <p:spPr>
          <a:xfrm>
            <a:off x="2519036" y="5062904"/>
            <a:ext cx="1851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Get a modern PowerPoint  Presentation that is beautifully designed.</a:t>
            </a:r>
            <a:endParaRPr lang="ko-KR" altLang="en-US" sz="12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B845C05-DD4E-4049-9BB3-7205F3FDBFC3}"/>
              </a:ext>
            </a:extLst>
          </p:cNvPr>
          <p:cNvGrpSpPr/>
          <p:nvPr/>
        </p:nvGrpSpPr>
        <p:grpSpPr>
          <a:xfrm>
            <a:off x="5087888" y="4776701"/>
            <a:ext cx="1520964" cy="276999"/>
            <a:chOff x="1106820" y="4293096"/>
            <a:chExt cx="1520964" cy="27699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75F8475-E9EC-40E2-9B49-339CD2C91950}"/>
                </a:ext>
              </a:extLst>
            </p:cNvPr>
            <p:cNvGrpSpPr/>
            <p:nvPr/>
          </p:nvGrpSpPr>
          <p:grpSpPr>
            <a:xfrm>
              <a:off x="1106820" y="4330329"/>
              <a:ext cx="206152" cy="206152"/>
              <a:chOff x="2411760" y="3708613"/>
              <a:chExt cx="206152" cy="206152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30FD94D-9172-428C-9AAA-75A26B86DBAF}"/>
                  </a:ext>
                </a:extLst>
              </p:cNvPr>
              <p:cNvSpPr/>
              <p:nvPr/>
            </p:nvSpPr>
            <p:spPr>
              <a:xfrm>
                <a:off x="2411760" y="3708613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Chevron 54">
                <a:extLst>
                  <a:ext uri="{FF2B5EF4-FFF2-40B4-BE49-F238E27FC236}">
                    <a16:creationId xmlns:a16="http://schemas.microsoft.com/office/drawing/2014/main" id="{E261F404-10D7-46EC-939F-C97CF8F58327}"/>
                  </a:ext>
                </a:extLst>
              </p:cNvPr>
              <p:cNvSpPr/>
              <p:nvPr/>
            </p:nvSpPr>
            <p:spPr>
              <a:xfrm>
                <a:off x="2478836" y="3755880"/>
                <a:ext cx="72000" cy="108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BFE307-F397-4FDE-9AEC-0ECB58816B67}"/>
                </a:ext>
              </a:extLst>
            </p:cNvPr>
            <p:cNvSpPr txBox="1"/>
            <p:nvPr/>
          </p:nvSpPr>
          <p:spPr>
            <a:xfrm>
              <a:off x="1366157" y="4293096"/>
              <a:ext cx="126162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/>
                <a:t>Content here</a:t>
              </a:r>
              <a:endParaRPr lang="ko-KR" altLang="en-US" sz="1200" b="1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771CD31-AAEF-4336-957A-9C4D84FE10C8}"/>
              </a:ext>
            </a:extLst>
          </p:cNvPr>
          <p:cNvSpPr txBox="1"/>
          <p:nvPr/>
        </p:nvSpPr>
        <p:spPr>
          <a:xfrm>
            <a:off x="5347580" y="5062904"/>
            <a:ext cx="1851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Get a modern PowerPoint  Presentation that is beautifully designed.</a:t>
            </a:r>
            <a:endParaRPr lang="ko-KR" altLang="en-US" sz="12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4AFA4AF-0AD5-4EEA-A678-03D34D99A69C}"/>
              </a:ext>
            </a:extLst>
          </p:cNvPr>
          <p:cNvGrpSpPr/>
          <p:nvPr/>
        </p:nvGrpSpPr>
        <p:grpSpPr>
          <a:xfrm>
            <a:off x="7996391" y="4776701"/>
            <a:ext cx="1520964" cy="276999"/>
            <a:chOff x="1106820" y="4293096"/>
            <a:chExt cx="1520964" cy="27699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3D912DB-D520-4F98-83A7-DA97646924ED}"/>
                </a:ext>
              </a:extLst>
            </p:cNvPr>
            <p:cNvGrpSpPr/>
            <p:nvPr/>
          </p:nvGrpSpPr>
          <p:grpSpPr>
            <a:xfrm>
              <a:off x="1106820" y="4330329"/>
              <a:ext cx="206152" cy="206152"/>
              <a:chOff x="2411760" y="3708613"/>
              <a:chExt cx="206152" cy="206152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F9AEFBA-C788-4C8D-95DC-829D291FDB57}"/>
                  </a:ext>
                </a:extLst>
              </p:cNvPr>
              <p:cNvSpPr/>
              <p:nvPr/>
            </p:nvSpPr>
            <p:spPr>
              <a:xfrm>
                <a:off x="2411760" y="3708613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Chevron 60">
                <a:extLst>
                  <a:ext uri="{FF2B5EF4-FFF2-40B4-BE49-F238E27FC236}">
                    <a16:creationId xmlns:a16="http://schemas.microsoft.com/office/drawing/2014/main" id="{8EE06A78-16CA-4C48-A609-D96FAB63C09F}"/>
                  </a:ext>
                </a:extLst>
              </p:cNvPr>
              <p:cNvSpPr/>
              <p:nvPr/>
            </p:nvSpPr>
            <p:spPr>
              <a:xfrm>
                <a:off x="2478836" y="3755880"/>
                <a:ext cx="72000" cy="108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096FAD-465D-4E6F-A1A7-40A5BEAEFA04}"/>
                </a:ext>
              </a:extLst>
            </p:cNvPr>
            <p:cNvSpPr txBox="1"/>
            <p:nvPr/>
          </p:nvSpPr>
          <p:spPr>
            <a:xfrm>
              <a:off x="1366157" y="4293096"/>
              <a:ext cx="126162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/>
                <a:t>Content here</a:t>
              </a:r>
              <a:endParaRPr lang="ko-KR" altLang="en-US" sz="1200" b="1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E2210F6-F80B-433E-80E6-5FB1F79AEA9D}"/>
              </a:ext>
            </a:extLst>
          </p:cNvPr>
          <p:cNvSpPr txBox="1"/>
          <p:nvPr/>
        </p:nvSpPr>
        <p:spPr>
          <a:xfrm>
            <a:off x="8256082" y="5062904"/>
            <a:ext cx="1851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Get a modern PowerPoint  Presentation that is beautifully designed.</a:t>
            </a:r>
            <a:endParaRPr lang="ko-KR" altLang="en-US" sz="1200" dirty="0"/>
          </a:p>
        </p:txBody>
      </p:sp>
      <p:sp>
        <p:nvSpPr>
          <p:cNvPr id="49" name="Rectangle 30">
            <a:extLst>
              <a:ext uri="{FF2B5EF4-FFF2-40B4-BE49-F238E27FC236}">
                <a16:creationId xmlns:a16="http://schemas.microsoft.com/office/drawing/2014/main" id="{7D49B5DC-8ACB-4D97-9AB8-408D96CFB544}"/>
              </a:ext>
            </a:extLst>
          </p:cNvPr>
          <p:cNvSpPr/>
          <p:nvPr/>
        </p:nvSpPr>
        <p:spPr>
          <a:xfrm>
            <a:off x="2280628" y="288817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Rectangle 130">
            <a:extLst>
              <a:ext uri="{FF2B5EF4-FFF2-40B4-BE49-F238E27FC236}">
                <a16:creationId xmlns:a16="http://schemas.microsoft.com/office/drawing/2014/main" id="{D9D8E28E-74A1-4862-BCA2-818B1E0BAEA4}"/>
              </a:ext>
            </a:extLst>
          </p:cNvPr>
          <p:cNvSpPr/>
          <p:nvPr/>
        </p:nvSpPr>
        <p:spPr>
          <a:xfrm>
            <a:off x="9606359" y="2859915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Isosceles Triangle 8">
            <a:extLst>
              <a:ext uri="{FF2B5EF4-FFF2-40B4-BE49-F238E27FC236}">
                <a16:creationId xmlns:a16="http://schemas.microsoft.com/office/drawing/2014/main" id="{A22FD826-1E84-4151-85A9-1512C63F7E45}"/>
              </a:ext>
            </a:extLst>
          </p:cNvPr>
          <p:cNvSpPr/>
          <p:nvPr/>
        </p:nvSpPr>
        <p:spPr>
          <a:xfrm rot="16200000">
            <a:off x="7891086" y="2848851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Donut 39">
            <a:extLst>
              <a:ext uri="{FF2B5EF4-FFF2-40B4-BE49-F238E27FC236}">
                <a16:creationId xmlns:a16="http://schemas.microsoft.com/office/drawing/2014/main" id="{8D0780C6-26B6-40B9-8724-A491A31087F9}"/>
              </a:ext>
            </a:extLst>
          </p:cNvPr>
          <p:cNvSpPr/>
          <p:nvPr/>
        </p:nvSpPr>
        <p:spPr>
          <a:xfrm>
            <a:off x="4004622" y="2846567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42303F0-54AA-4DA8-B441-0A2840D76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554664"/>
              </p:ext>
            </p:extLst>
          </p:nvPr>
        </p:nvGraphicFramePr>
        <p:xfrm>
          <a:off x="914399" y="1811385"/>
          <a:ext cx="10354488" cy="4256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3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3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43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43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43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7963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Parallelogram 15">
            <a:extLst>
              <a:ext uri="{FF2B5EF4-FFF2-40B4-BE49-F238E27FC236}">
                <a16:creationId xmlns:a16="http://schemas.microsoft.com/office/drawing/2014/main" id="{142A82B3-4ADE-47D5-BDF1-48D14BD9A937}"/>
              </a:ext>
            </a:extLst>
          </p:cNvPr>
          <p:cNvSpPr/>
          <p:nvPr/>
        </p:nvSpPr>
        <p:spPr>
          <a:xfrm flipH="1">
            <a:off x="7208815" y="2043497"/>
            <a:ext cx="420627" cy="420627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E6F68BFA-18D2-415B-9C6D-2BCD5D52433B}"/>
              </a:ext>
            </a:extLst>
          </p:cNvPr>
          <p:cNvSpPr/>
          <p:nvPr/>
        </p:nvSpPr>
        <p:spPr>
          <a:xfrm>
            <a:off x="4661396" y="2014129"/>
            <a:ext cx="303909" cy="402189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F472023F-E3D4-465A-B815-BFDCE204CDB9}"/>
              </a:ext>
            </a:extLst>
          </p:cNvPr>
          <p:cNvSpPr/>
          <p:nvPr/>
        </p:nvSpPr>
        <p:spPr>
          <a:xfrm>
            <a:off x="2004162" y="2014129"/>
            <a:ext cx="413723" cy="420627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A2B10AE2-F88D-4D4D-B2C2-9BA79FDCE0FF}"/>
              </a:ext>
            </a:extLst>
          </p:cNvPr>
          <p:cNvSpPr/>
          <p:nvPr/>
        </p:nvSpPr>
        <p:spPr>
          <a:xfrm>
            <a:off x="9773303" y="2021200"/>
            <a:ext cx="414537" cy="38804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329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A021ED1-3608-4054-9B4C-941AC7D709E7}"/>
              </a:ext>
            </a:extLst>
          </p:cNvPr>
          <p:cNvGrpSpPr/>
          <p:nvPr/>
        </p:nvGrpSpPr>
        <p:grpSpPr>
          <a:xfrm>
            <a:off x="3942094" y="-1847"/>
            <a:ext cx="762976" cy="3863294"/>
            <a:chOff x="3942094" y="-1847"/>
            <a:chExt cx="762976" cy="3863294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2AF5FA-6C00-45EA-BB58-D259B0130D77}"/>
                </a:ext>
              </a:extLst>
            </p:cNvPr>
            <p:cNvSpPr/>
            <p:nvPr/>
          </p:nvSpPr>
          <p:spPr>
            <a:xfrm>
              <a:off x="4288244" y="-1847"/>
              <a:ext cx="72000" cy="2651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F8D1D4B-337E-480F-9132-FBFD4028C449}"/>
                </a:ext>
              </a:extLst>
            </p:cNvPr>
            <p:cNvSpPr/>
            <p:nvPr/>
          </p:nvSpPr>
          <p:spPr>
            <a:xfrm rot="5400000" flipH="1">
              <a:off x="3694759" y="2851136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9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3 h 652173"/>
                <a:gd name="connsiteX20" fmla="*/ 421371 w 1075004"/>
                <a:gd name="connsiteY20" fmla="*/ 402653 h 652173"/>
                <a:gd name="connsiteX21" fmla="*/ 421370 w 1075004"/>
                <a:gd name="connsiteY21" fmla="*/ 417162 h 652173"/>
                <a:gd name="connsiteX22" fmla="*/ 762268 w 1075004"/>
                <a:gd name="connsiteY22" fmla="*/ 381333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1 h 652173"/>
                <a:gd name="connsiteX29" fmla="*/ 398669 w 1075004"/>
                <a:gd name="connsiteY29" fmla="*/ 402653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3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3 w 1075004"/>
                <a:gd name="connsiteY77" fmla="*/ 455012 h 652173"/>
                <a:gd name="connsiteX78" fmla="*/ 954893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9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9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6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7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4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3"/>
                  </a:cubicBezTo>
                  <a:cubicBezTo>
                    <a:pt x="438509" y="402653"/>
                    <a:pt x="429940" y="402652"/>
                    <a:pt x="421371" y="402653"/>
                  </a:cubicBezTo>
                  <a:lnTo>
                    <a:pt x="421370" y="417162"/>
                  </a:lnTo>
                  <a:lnTo>
                    <a:pt x="762268" y="381333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9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7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30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3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2"/>
                    <a:pt x="954893" y="455012"/>
                  </a:cubicBezTo>
                  <a:lnTo>
                    <a:pt x="954893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9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2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69A942-804D-4903-8F4A-8D9429512BF3}"/>
              </a:ext>
            </a:extLst>
          </p:cNvPr>
          <p:cNvGrpSpPr/>
          <p:nvPr/>
        </p:nvGrpSpPr>
        <p:grpSpPr>
          <a:xfrm>
            <a:off x="3158599" y="-1847"/>
            <a:ext cx="762976" cy="2936601"/>
            <a:chOff x="3158599" y="-1847"/>
            <a:chExt cx="762976" cy="2936601"/>
          </a:xfrm>
          <a:solidFill>
            <a:schemeClr val="accent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B04CED-E9CE-4AD0-AC88-1E335388BA2D}"/>
                </a:ext>
              </a:extLst>
            </p:cNvPr>
            <p:cNvSpPr/>
            <p:nvPr/>
          </p:nvSpPr>
          <p:spPr>
            <a:xfrm>
              <a:off x="3501625" y="-1847"/>
              <a:ext cx="72000" cy="1737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500B9C-197E-48FC-8A95-0C5F5A2064F8}"/>
                </a:ext>
              </a:extLst>
            </p:cNvPr>
            <p:cNvSpPr/>
            <p:nvPr/>
          </p:nvSpPr>
          <p:spPr>
            <a:xfrm rot="5400000" flipH="1">
              <a:off x="2911264" y="1924443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8 w 1075004"/>
                <a:gd name="connsiteY22" fmla="*/ 381332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2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9" y="345278"/>
                  </a:cubicBezTo>
                  <a:cubicBezTo>
                    <a:pt x="438510" y="345278"/>
                    <a:pt x="429940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8" y="381332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1DD00C-F719-4E36-8400-D48848310B64}"/>
              </a:ext>
            </a:extLst>
          </p:cNvPr>
          <p:cNvGrpSpPr/>
          <p:nvPr/>
        </p:nvGrpSpPr>
        <p:grpSpPr>
          <a:xfrm>
            <a:off x="2015424" y="-1847"/>
            <a:ext cx="1437328" cy="5489412"/>
            <a:chOff x="2015424" y="-1847"/>
            <a:chExt cx="1437328" cy="54894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3BF2F0-D709-4C92-878E-6F1024DCB8F1}"/>
                </a:ext>
              </a:extLst>
            </p:cNvPr>
            <p:cNvSpPr/>
            <p:nvPr/>
          </p:nvSpPr>
          <p:spPr>
            <a:xfrm>
              <a:off x="2701620" y="-1847"/>
              <a:ext cx="72000" cy="4023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51">
              <a:extLst>
                <a:ext uri="{FF2B5EF4-FFF2-40B4-BE49-F238E27FC236}">
                  <a16:creationId xmlns:a16="http://schemas.microsoft.com/office/drawing/2014/main" id="{0A65E5E0-B696-4840-BE42-1CBEA55E6D07}"/>
                </a:ext>
              </a:extLst>
            </p:cNvPr>
            <p:cNvSpPr/>
            <p:nvPr/>
          </p:nvSpPr>
          <p:spPr>
            <a:xfrm rot="5400000" flipH="1">
              <a:off x="1970982" y="4005795"/>
              <a:ext cx="1526212" cy="1437328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D9A825-26F7-4AC0-AA66-A642F08B3FCC}"/>
              </a:ext>
            </a:extLst>
          </p:cNvPr>
          <p:cNvGrpSpPr/>
          <p:nvPr/>
        </p:nvGrpSpPr>
        <p:grpSpPr>
          <a:xfrm>
            <a:off x="808111" y="-1847"/>
            <a:ext cx="762978" cy="3628896"/>
            <a:chOff x="808111" y="-1847"/>
            <a:chExt cx="762978" cy="3628896"/>
          </a:xfrm>
          <a:solidFill>
            <a:schemeClr val="accent2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987A3D-8DA5-4431-823F-480685C7A5DC}"/>
                </a:ext>
              </a:extLst>
            </p:cNvPr>
            <p:cNvSpPr/>
            <p:nvPr/>
          </p:nvSpPr>
          <p:spPr>
            <a:xfrm>
              <a:off x="1152817" y="-1847"/>
              <a:ext cx="72000" cy="2377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3E94029-08EA-46F5-9EA4-70C4B6B01CF4}"/>
                </a:ext>
              </a:extLst>
            </p:cNvPr>
            <p:cNvSpPr/>
            <p:nvPr/>
          </p:nvSpPr>
          <p:spPr>
            <a:xfrm rot="5400000" flipH="1">
              <a:off x="560777" y="2616737"/>
              <a:ext cx="1257646" cy="762978"/>
            </a:xfrm>
            <a:custGeom>
              <a:avLst/>
              <a:gdLst>
                <a:gd name="connsiteX0" fmla="*/ 782320 w 1075004"/>
                <a:gd name="connsiteY0" fmla="*/ 253920 h 652174"/>
                <a:gd name="connsiteX1" fmla="*/ 763875 w 1075004"/>
                <a:gd name="connsiteY1" fmla="*/ 269397 h 652174"/>
                <a:gd name="connsiteX2" fmla="*/ 421371 w 1075004"/>
                <a:gd name="connsiteY2" fmla="*/ 239432 h 652174"/>
                <a:gd name="connsiteX3" fmla="*/ 421370 w 1075004"/>
                <a:gd name="connsiteY3" fmla="*/ 253855 h 652174"/>
                <a:gd name="connsiteX4" fmla="*/ 447078 w 1075004"/>
                <a:gd name="connsiteY4" fmla="*/ 253855 h 652174"/>
                <a:gd name="connsiteX5" fmla="*/ 464104 w 1075004"/>
                <a:gd name="connsiteY5" fmla="*/ 270881 h 652174"/>
                <a:gd name="connsiteX6" fmla="*/ 464104 w 1075004"/>
                <a:gd name="connsiteY6" fmla="*/ 270880 h 652174"/>
                <a:gd name="connsiteX7" fmla="*/ 447079 w 1075004"/>
                <a:gd name="connsiteY7" fmla="*/ 287906 h 652174"/>
                <a:gd name="connsiteX8" fmla="*/ 421371 w 1075004"/>
                <a:gd name="connsiteY8" fmla="*/ 287906 h 652174"/>
                <a:gd name="connsiteX9" fmla="*/ 421371 w 1075004"/>
                <a:gd name="connsiteY9" fmla="*/ 311228 h 652174"/>
                <a:gd name="connsiteX10" fmla="*/ 447078 w 1075004"/>
                <a:gd name="connsiteY10" fmla="*/ 311228 h 652174"/>
                <a:gd name="connsiteX11" fmla="*/ 464104 w 1075004"/>
                <a:gd name="connsiteY11" fmla="*/ 328254 h 652174"/>
                <a:gd name="connsiteX12" fmla="*/ 464104 w 1075004"/>
                <a:gd name="connsiteY12" fmla="*/ 328254 h 652174"/>
                <a:gd name="connsiteX13" fmla="*/ 447079 w 1075004"/>
                <a:gd name="connsiteY13" fmla="*/ 345279 h 652174"/>
                <a:gd name="connsiteX14" fmla="*/ 421371 w 1075004"/>
                <a:gd name="connsiteY14" fmla="*/ 345280 h 652174"/>
                <a:gd name="connsiteX15" fmla="*/ 421371 w 1075004"/>
                <a:gd name="connsiteY15" fmla="*/ 368602 h 652174"/>
                <a:gd name="connsiteX16" fmla="*/ 447078 w 1075004"/>
                <a:gd name="connsiteY16" fmla="*/ 368602 h 652174"/>
                <a:gd name="connsiteX17" fmla="*/ 464104 w 1075004"/>
                <a:gd name="connsiteY17" fmla="*/ 385628 h 652174"/>
                <a:gd name="connsiteX18" fmla="*/ 464104 w 1075004"/>
                <a:gd name="connsiteY18" fmla="*/ 385628 h 652174"/>
                <a:gd name="connsiteX19" fmla="*/ 447079 w 1075004"/>
                <a:gd name="connsiteY19" fmla="*/ 402653 h 652174"/>
                <a:gd name="connsiteX20" fmla="*/ 421371 w 1075004"/>
                <a:gd name="connsiteY20" fmla="*/ 402653 h 652174"/>
                <a:gd name="connsiteX21" fmla="*/ 421370 w 1075004"/>
                <a:gd name="connsiteY21" fmla="*/ 417163 h 652174"/>
                <a:gd name="connsiteX22" fmla="*/ 762268 w 1075004"/>
                <a:gd name="connsiteY22" fmla="*/ 381333 h 652174"/>
                <a:gd name="connsiteX23" fmla="*/ 780980 w 1075004"/>
                <a:gd name="connsiteY23" fmla="*/ 396486 h 652174"/>
                <a:gd name="connsiteX24" fmla="*/ 765828 w 1075004"/>
                <a:gd name="connsiteY24" fmla="*/ 415198 h 652174"/>
                <a:gd name="connsiteX25" fmla="*/ 415893 w 1075004"/>
                <a:gd name="connsiteY25" fmla="*/ 451978 h 652174"/>
                <a:gd name="connsiteX26" fmla="*/ 397181 w 1075004"/>
                <a:gd name="connsiteY26" fmla="*/ 436825 h 652174"/>
                <a:gd name="connsiteX27" fmla="*/ 398889 w 1075004"/>
                <a:gd name="connsiteY27" fmla="*/ 431061 h 652174"/>
                <a:gd name="connsiteX28" fmla="*/ 398669 w 1075004"/>
                <a:gd name="connsiteY28" fmla="*/ 430531 h 652174"/>
                <a:gd name="connsiteX29" fmla="*/ 398669 w 1075004"/>
                <a:gd name="connsiteY29" fmla="*/ 402653 h 652174"/>
                <a:gd name="connsiteX30" fmla="*/ 372962 w 1075004"/>
                <a:gd name="connsiteY30" fmla="*/ 402654 h 652174"/>
                <a:gd name="connsiteX31" fmla="*/ 355936 w 1075004"/>
                <a:gd name="connsiteY31" fmla="*/ 385628 h 652174"/>
                <a:gd name="connsiteX32" fmla="*/ 372962 w 1075004"/>
                <a:gd name="connsiteY32" fmla="*/ 368602 h 652174"/>
                <a:gd name="connsiteX33" fmla="*/ 398669 w 1075004"/>
                <a:gd name="connsiteY33" fmla="*/ 368602 h 652174"/>
                <a:gd name="connsiteX34" fmla="*/ 398670 w 1075004"/>
                <a:gd name="connsiteY34" fmla="*/ 345280 h 652174"/>
                <a:gd name="connsiteX35" fmla="*/ 372962 w 1075004"/>
                <a:gd name="connsiteY35" fmla="*/ 345280 h 652174"/>
                <a:gd name="connsiteX36" fmla="*/ 355936 w 1075004"/>
                <a:gd name="connsiteY36" fmla="*/ 328254 h 652174"/>
                <a:gd name="connsiteX37" fmla="*/ 372962 w 1075004"/>
                <a:gd name="connsiteY37" fmla="*/ 311229 h 652174"/>
                <a:gd name="connsiteX38" fmla="*/ 398669 w 1075004"/>
                <a:gd name="connsiteY38" fmla="*/ 311228 h 652174"/>
                <a:gd name="connsiteX39" fmla="*/ 398669 w 1075004"/>
                <a:gd name="connsiteY39" fmla="*/ 287906 h 652174"/>
                <a:gd name="connsiteX40" fmla="*/ 372962 w 1075004"/>
                <a:gd name="connsiteY40" fmla="*/ 287906 h 652174"/>
                <a:gd name="connsiteX41" fmla="*/ 355936 w 1075004"/>
                <a:gd name="connsiteY41" fmla="*/ 270881 h 652174"/>
                <a:gd name="connsiteX42" fmla="*/ 372962 w 1075004"/>
                <a:gd name="connsiteY42" fmla="*/ 253855 h 652174"/>
                <a:gd name="connsiteX43" fmla="*/ 398670 w 1075004"/>
                <a:gd name="connsiteY43" fmla="*/ 253855 h 652174"/>
                <a:gd name="connsiteX44" fmla="*/ 398670 w 1075004"/>
                <a:gd name="connsiteY44" fmla="*/ 226225 h 652174"/>
                <a:gd name="connsiteX45" fmla="*/ 399282 w 1075004"/>
                <a:gd name="connsiteY45" fmla="*/ 224746 h 652174"/>
                <a:gd name="connsiteX46" fmla="*/ 397876 w 1075004"/>
                <a:gd name="connsiteY46" fmla="*/ 220286 h 652174"/>
                <a:gd name="connsiteX47" fmla="*/ 416321 w 1075004"/>
                <a:gd name="connsiteY47" fmla="*/ 204808 h 652174"/>
                <a:gd name="connsiteX48" fmla="*/ 766843 w 1075004"/>
                <a:gd name="connsiteY48" fmla="*/ 235475 h 652174"/>
                <a:gd name="connsiteX49" fmla="*/ 782320 w 1075004"/>
                <a:gd name="connsiteY49" fmla="*/ 253920 h 652174"/>
                <a:gd name="connsiteX50" fmla="*/ 787242 w 1075004"/>
                <a:gd name="connsiteY50" fmla="*/ 326088 h 652174"/>
                <a:gd name="connsiteX51" fmla="*/ 785600 w 1075004"/>
                <a:gd name="connsiteY51" fmla="*/ 324446 h 652174"/>
                <a:gd name="connsiteX52" fmla="*/ 785600 w 1075004"/>
                <a:gd name="connsiteY52" fmla="*/ 237208 h 652174"/>
                <a:gd name="connsiteX53" fmla="*/ 722116 w 1075004"/>
                <a:gd name="connsiteY53" fmla="*/ 173723 h 652174"/>
                <a:gd name="connsiteX54" fmla="*/ 634876 w 1075004"/>
                <a:gd name="connsiteY54" fmla="*/ 173723 h 652174"/>
                <a:gd name="connsiteX55" fmla="*/ 556664 w 1075004"/>
                <a:gd name="connsiteY55" fmla="*/ 95510 h 652174"/>
                <a:gd name="connsiteX56" fmla="*/ 95508 w 1075004"/>
                <a:gd name="connsiteY56" fmla="*/ 95510 h 652174"/>
                <a:gd name="connsiteX57" fmla="*/ 0 w 1075004"/>
                <a:gd name="connsiteY57" fmla="*/ 326088 h 652174"/>
                <a:gd name="connsiteX58" fmla="*/ 95508 w 1075004"/>
                <a:gd name="connsiteY58" fmla="*/ 556666 h 652174"/>
                <a:gd name="connsiteX59" fmla="*/ 556665 w 1075004"/>
                <a:gd name="connsiteY59" fmla="*/ 556666 h 652174"/>
                <a:gd name="connsiteX60" fmla="*/ 634877 w 1075004"/>
                <a:gd name="connsiteY60" fmla="*/ 478453 h 652174"/>
                <a:gd name="connsiteX61" fmla="*/ 722116 w 1075004"/>
                <a:gd name="connsiteY61" fmla="*/ 478454 h 652174"/>
                <a:gd name="connsiteX62" fmla="*/ 785600 w 1075004"/>
                <a:gd name="connsiteY62" fmla="*/ 414969 h 652174"/>
                <a:gd name="connsiteX63" fmla="*/ 785600 w 1075004"/>
                <a:gd name="connsiteY63" fmla="*/ 327730 h 652174"/>
                <a:gd name="connsiteX64" fmla="*/ 893383 w 1075004"/>
                <a:gd name="connsiteY64" fmla="*/ 437431 h 652174"/>
                <a:gd name="connsiteX65" fmla="*/ 893383 w 1075004"/>
                <a:gd name="connsiteY65" fmla="*/ 214744 h 652174"/>
                <a:gd name="connsiteX66" fmla="*/ 864082 w 1075004"/>
                <a:gd name="connsiteY66" fmla="*/ 185443 h 652174"/>
                <a:gd name="connsiteX67" fmla="*/ 834781 w 1075004"/>
                <a:gd name="connsiteY67" fmla="*/ 214744 h 652174"/>
                <a:gd name="connsiteX68" fmla="*/ 834781 w 1075004"/>
                <a:gd name="connsiteY68" fmla="*/ 437432 h 652174"/>
                <a:gd name="connsiteX69" fmla="*/ 864082 w 1075004"/>
                <a:gd name="connsiteY69" fmla="*/ 466733 h 652174"/>
                <a:gd name="connsiteX70" fmla="*/ 864082 w 1075004"/>
                <a:gd name="connsiteY70" fmla="*/ 466732 h 652174"/>
                <a:gd name="connsiteX71" fmla="*/ 893383 w 1075004"/>
                <a:gd name="connsiteY71" fmla="*/ 437431 h 652174"/>
                <a:gd name="connsiteX72" fmla="*/ 984194 w 1075004"/>
                <a:gd name="connsiteY72" fmla="*/ 425711 h 652174"/>
                <a:gd name="connsiteX73" fmla="*/ 984193 w 1075004"/>
                <a:gd name="connsiteY73" fmla="*/ 226464 h 652174"/>
                <a:gd name="connsiteX74" fmla="*/ 954893 w 1075004"/>
                <a:gd name="connsiteY74" fmla="*/ 197163 h 652174"/>
                <a:gd name="connsiteX75" fmla="*/ 925591 w 1075004"/>
                <a:gd name="connsiteY75" fmla="*/ 226464 h 652174"/>
                <a:gd name="connsiteX76" fmla="*/ 925591 w 1075004"/>
                <a:gd name="connsiteY76" fmla="*/ 425711 h 652174"/>
                <a:gd name="connsiteX77" fmla="*/ 954893 w 1075004"/>
                <a:gd name="connsiteY77" fmla="*/ 455012 h 652174"/>
                <a:gd name="connsiteX78" fmla="*/ 954893 w 1075004"/>
                <a:gd name="connsiteY78" fmla="*/ 455012 h 652174"/>
                <a:gd name="connsiteX79" fmla="*/ 984194 w 1075004"/>
                <a:gd name="connsiteY79" fmla="*/ 425711 h 652174"/>
                <a:gd name="connsiteX80" fmla="*/ 1075004 w 1075004"/>
                <a:gd name="connsiteY80" fmla="*/ 402269 h 652174"/>
                <a:gd name="connsiteX81" fmla="*/ 1075004 w 1075004"/>
                <a:gd name="connsiteY81" fmla="*/ 249905 h 652174"/>
                <a:gd name="connsiteX82" fmla="*/ 1045703 w 1075004"/>
                <a:gd name="connsiteY82" fmla="*/ 220604 h 652174"/>
                <a:gd name="connsiteX83" fmla="*/ 1016402 w 1075004"/>
                <a:gd name="connsiteY83" fmla="*/ 249905 h 652174"/>
                <a:gd name="connsiteX84" fmla="*/ 1016402 w 1075004"/>
                <a:gd name="connsiteY84" fmla="*/ 402270 h 652174"/>
                <a:gd name="connsiteX85" fmla="*/ 1045703 w 1075004"/>
                <a:gd name="connsiteY85" fmla="*/ 431571 h 652174"/>
                <a:gd name="connsiteX86" fmla="*/ 1045703 w 1075004"/>
                <a:gd name="connsiteY86" fmla="*/ 431571 h 652174"/>
                <a:gd name="connsiteX87" fmla="*/ 1075004 w 1075004"/>
                <a:gd name="connsiteY87" fmla="*/ 402269 h 65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4">
                  <a:moveTo>
                    <a:pt x="782320" y="253920"/>
                  </a:moveTo>
                  <a:cubicBezTo>
                    <a:pt x="781500" y="263287"/>
                    <a:pt x="773242" y="270216"/>
                    <a:pt x="763875" y="269397"/>
                  </a:cubicBezTo>
                  <a:cubicBezTo>
                    <a:pt x="649707" y="259409"/>
                    <a:pt x="535539" y="249421"/>
                    <a:pt x="421371" y="239432"/>
                  </a:cubicBezTo>
                  <a:lnTo>
                    <a:pt x="421370" y="253855"/>
                  </a:lnTo>
                  <a:lnTo>
                    <a:pt x="447078" y="253855"/>
                  </a:lnTo>
                  <a:cubicBezTo>
                    <a:pt x="456482" y="253854"/>
                    <a:pt x="464104" y="261477"/>
                    <a:pt x="464104" y="270881"/>
                  </a:cubicBezTo>
                  <a:lnTo>
                    <a:pt x="464104" y="270880"/>
                  </a:lnTo>
                  <a:cubicBezTo>
                    <a:pt x="464104" y="280283"/>
                    <a:pt x="456482" y="287906"/>
                    <a:pt x="447079" y="287906"/>
                  </a:cubicBezTo>
                  <a:cubicBezTo>
                    <a:pt x="438509" y="287906"/>
                    <a:pt x="429940" y="287905"/>
                    <a:pt x="421371" y="287906"/>
                  </a:cubicBezTo>
                  <a:lnTo>
                    <a:pt x="421371" y="311228"/>
                  </a:lnTo>
                  <a:lnTo>
                    <a:pt x="447078" y="311228"/>
                  </a:lnTo>
                  <a:cubicBezTo>
                    <a:pt x="456482" y="311228"/>
                    <a:pt x="464104" y="318851"/>
                    <a:pt x="464104" y="328254"/>
                  </a:cubicBezTo>
                  <a:lnTo>
                    <a:pt x="464104" y="328254"/>
                  </a:lnTo>
                  <a:cubicBezTo>
                    <a:pt x="464104" y="337656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80"/>
                  </a:cubicBezTo>
                  <a:lnTo>
                    <a:pt x="421371" y="368602"/>
                  </a:lnTo>
                  <a:lnTo>
                    <a:pt x="447078" y="368602"/>
                  </a:lnTo>
                  <a:cubicBezTo>
                    <a:pt x="456482" y="368602"/>
                    <a:pt x="464104" y="376224"/>
                    <a:pt x="464104" y="385628"/>
                  </a:cubicBezTo>
                  <a:lnTo>
                    <a:pt x="464104" y="385628"/>
                  </a:lnTo>
                  <a:cubicBezTo>
                    <a:pt x="464104" y="395031"/>
                    <a:pt x="456481" y="402653"/>
                    <a:pt x="447079" y="402653"/>
                  </a:cubicBezTo>
                  <a:cubicBezTo>
                    <a:pt x="438509" y="402653"/>
                    <a:pt x="429940" y="402653"/>
                    <a:pt x="421371" y="402653"/>
                  </a:cubicBezTo>
                  <a:lnTo>
                    <a:pt x="421370" y="417163"/>
                  </a:lnTo>
                  <a:lnTo>
                    <a:pt x="762268" y="381333"/>
                  </a:lnTo>
                  <a:cubicBezTo>
                    <a:pt x="771619" y="380351"/>
                    <a:pt x="779997" y="387135"/>
                    <a:pt x="780980" y="396486"/>
                  </a:cubicBezTo>
                  <a:cubicBezTo>
                    <a:pt x="781963" y="405838"/>
                    <a:pt x="775179" y="414215"/>
                    <a:pt x="765828" y="415198"/>
                  </a:cubicBezTo>
                  <a:cubicBezTo>
                    <a:pt x="649182" y="427458"/>
                    <a:pt x="532538" y="439719"/>
                    <a:pt x="415893" y="451978"/>
                  </a:cubicBezTo>
                  <a:cubicBezTo>
                    <a:pt x="406541" y="452961"/>
                    <a:pt x="398164" y="446177"/>
                    <a:pt x="397181" y="436825"/>
                  </a:cubicBezTo>
                  <a:cubicBezTo>
                    <a:pt x="396959" y="434721"/>
                    <a:pt x="397132" y="432666"/>
                    <a:pt x="398889" y="431061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4"/>
                  </a:lnTo>
                  <a:cubicBezTo>
                    <a:pt x="363559" y="402654"/>
                    <a:pt x="355936" y="395032"/>
                    <a:pt x="355936" y="385628"/>
                  </a:cubicBezTo>
                  <a:cubicBezTo>
                    <a:pt x="355936" y="376225"/>
                    <a:pt x="363559" y="368602"/>
                    <a:pt x="372962" y="368602"/>
                  </a:cubicBezTo>
                  <a:lnTo>
                    <a:pt x="398669" y="368602"/>
                  </a:lnTo>
                  <a:lnTo>
                    <a:pt x="398670" y="345280"/>
                  </a:lnTo>
                  <a:lnTo>
                    <a:pt x="372962" y="345280"/>
                  </a:lnTo>
                  <a:cubicBezTo>
                    <a:pt x="363559" y="345279"/>
                    <a:pt x="355937" y="337657"/>
                    <a:pt x="355936" y="328254"/>
                  </a:cubicBezTo>
                  <a:cubicBezTo>
                    <a:pt x="355937" y="318851"/>
                    <a:pt x="363559" y="311228"/>
                    <a:pt x="372962" y="311229"/>
                  </a:cubicBezTo>
                  <a:lnTo>
                    <a:pt x="398669" y="311228"/>
                  </a:lnTo>
                  <a:lnTo>
                    <a:pt x="398669" y="287906"/>
                  </a:lnTo>
                  <a:lnTo>
                    <a:pt x="372962" y="287906"/>
                  </a:lnTo>
                  <a:cubicBezTo>
                    <a:pt x="363559" y="287906"/>
                    <a:pt x="355936" y="280284"/>
                    <a:pt x="355936" y="270881"/>
                  </a:cubicBezTo>
                  <a:cubicBezTo>
                    <a:pt x="355936" y="261477"/>
                    <a:pt x="363559" y="253855"/>
                    <a:pt x="372962" y="253855"/>
                  </a:cubicBezTo>
                  <a:lnTo>
                    <a:pt x="398670" y="253855"/>
                  </a:lnTo>
                  <a:lnTo>
                    <a:pt x="398670" y="226225"/>
                  </a:lnTo>
                  <a:cubicBezTo>
                    <a:pt x="398670" y="225700"/>
                    <a:pt x="398705" y="225183"/>
                    <a:pt x="399282" y="224746"/>
                  </a:cubicBezTo>
                  <a:lnTo>
                    <a:pt x="397876" y="220286"/>
                  </a:lnTo>
                  <a:cubicBezTo>
                    <a:pt x="398695" y="210918"/>
                    <a:pt x="406953" y="203989"/>
                    <a:pt x="416321" y="204808"/>
                  </a:cubicBezTo>
                  <a:lnTo>
                    <a:pt x="766843" y="235475"/>
                  </a:lnTo>
                  <a:cubicBezTo>
                    <a:pt x="776210" y="236295"/>
                    <a:pt x="783140" y="244552"/>
                    <a:pt x="782320" y="253920"/>
                  </a:cubicBezTo>
                  <a:close/>
                  <a:moveTo>
                    <a:pt x="787242" y="326088"/>
                  </a:moveTo>
                  <a:lnTo>
                    <a:pt x="785600" y="324446"/>
                  </a:lnTo>
                  <a:lnTo>
                    <a:pt x="785600" y="237208"/>
                  </a:lnTo>
                  <a:cubicBezTo>
                    <a:pt x="785600" y="202146"/>
                    <a:pt x="757177" y="173723"/>
                    <a:pt x="722116" y="173723"/>
                  </a:cubicBezTo>
                  <a:lnTo>
                    <a:pt x="634876" y="173723"/>
                  </a:lnTo>
                  <a:cubicBezTo>
                    <a:pt x="608806" y="147652"/>
                    <a:pt x="582735" y="121580"/>
                    <a:pt x="556664" y="95510"/>
                  </a:cubicBezTo>
                  <a:cubicBezTo>
                    <a:pt x="429319" y="-31836"/>
                    <a:pt x="222853" y="-31835"/>
                    <a:pt x="95508" y="95510"/>
                  </a:cubicBezTo>
                  <a:cubicBezTo>
                    <a:pt x="31836" y="159182"/>
                    <a:pt x="0" y="242635"/>
                    <a:pt x="0" y="326088"/>
                  </a:cubicBezTo>
                  <a:cubicBezTo>
                    <a:pt x="0" y="409541"/>
                    <a:pt x="31836" y="492993"/>
                    <a:pt x="95508" y="556666"/>
                  </a:cubicBezTo>
                  <a:cubicBezTo>
                    <a:pt x="222853" y="684011"/>
                    <a:pt x="429320" y="684011"/>
                    <a:pt x="556665" y="556666"/>
                  </a:cubicBezTo>
                  <a:lnTo>
                    <a:pt x="634877" y="478453"/>
                  </a:lnTo>
                  <a:lnTo>
                    <a:pt x="722116" y="478454"/>
                  </a:lnTo>
                  <a:cubicBezTo>
                    <a:pt x="757178" y="478453"/>
                    <a:pt x="785600" y="450030"/>
                    <a:pt x="785600" y="414969"/>
                  </a:cubicBezTo>
                  <a:lnTo>
                    <a:pt x="785600" y="327730"/>
                  </a:lnTo>
                  <a:close/>
                  <a:moveTo>
                    <a:pt x="893383" y="437431"/>
                  </a:moveTo>
                  <a:lnTo>
                    <a:pt x="893383" y="214744"/>
                  </a:lnTo>
                  <a:cubicBezTo>
                    <a:pt x="893383" y="198562"/>
                    <a:pt x="880265" y="185443"/>
                    <a:pt x="864082" y="185443"/>
                  </a:cubicBezTo>
                  <a:cubicBezTo>
                    <a:pt x="847900" y="185443"/>
                    <a:pt x="834781" y="198562"/>
                    <a:pt x="834781" y="214744"/>
                  </a:cubicBezTo>
                  <a:lnTo>
                    <a:pt x="834781" y="437432"/>
                  </a:lnTo>
                  <a:cubicBezTo>
                    <a:pt x="834781" y="453614"/>
                    <a:pt x="847900" y="466733"/>
                    <a:pt x="864082" y="466733"/>
                  </a:cubicBezTo>
                  <a:lnTo>
                    <a:pt x="864082" y="466732"/>
                  </a:lnTo>
                  <a:cubicBezTo>
                    <a:pt x="880265" y="466732"/>
                    <a:pt x="893383" y="453614"/>
                    <a:pt x="893383" y="437431"/>
                  </a:cubicBezTo>
                  <a:close/>
                  <a:moveTo>
                    <a:pt x="984194" y="425711"/>
                  </a:moveTo>
                  <a:lnTo>
                    <a:pt x="984193" y="226464"/>
                  </a:lnTo>
                  <a:cubicBezTo>
                    <a:pt x="984193" y="210282"/>
                    <a:pt x="971075" y="197164"/>
                    <a:pt x="954893" y="197163"/>
                  </a:cubicBezTo>
                  <a:cubicBezTo>
                    <a:pt x="938710" y="197164"/>
                    <a:pt x="925591" y="210282"/>
                    <a:pt x="925591" y="226464"/>
                  </a:cubicBezTo>
                  <a:lnTo>
                    <a:pt x="925591" y="425711"/>
                  </a:lnTo>
                  <a:cubicBezTo>
                    <a:pt x="925591" y="441894"/>
                    <a:pt x="938710" y="455012"/>
                    <a:pt x="954893" y="455012"/>
                  </a:cubicBezTo>
                  <a:lnTo>
                    <a:pt x="954893" y="455012"/>
                  </a:lnTo>
                  <a:cubicBezTo>
                    <a:pt x="971075" y="455012"/>
                    <a:pt x="984194" y="441893"/>
                    <a:pt x="984194" y="425711"/>
                  </a:cubicBezTo>
                  <a:close/>
                  <a:moveTo>
                    <a:pt x="1075004" y="402269"/>
                  </a:moveTo>
                  <a:lnTo>
                    <a:pt x="1075004" y="249905"/>
                  </a:lnTo>
                  <a:cubicBezTo>
                    <a:pt x="1075004" y="233722"/>
                    <a:pt x="1061885" y="220604"/>
                    <a:pt x="1045703" y="220604"/>
                  </a:cubicBezTo>
                  <a:cubicBezTo>
                    <a:pt x="1029520" y="220604"/>
                    <a:pt x="1016402" y="233722"/>
                    <a:pt x="1016402" y="249905"/>
                  </a:cubicBezTo>
                  <a:lnTo>
                    <a:pt x="1016402" y="402270"/>
                  </a:lnTo>
                  <a:cubicBezTo>
                    <a:pt x="1016402" y="418452"/>
                    <a:pt x="1029520" y="431571"/>
                    <a:pt x="1045703" y="431571"/>
                  </a:cubicBezTo>
                  <a:lnTo>
                    <a:pt x="1045703" y="431571"/>
                  </a:lnTo>
                  <a:cubicBezTo>
                    <a:pt x="1061885" y="431571"/>
                    <a:pt x="1075004" y="418452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2FB9967-9854-4B67-AE17-EAB5F4D50E80}"/>
              </a:ext>
            </a:extLst>
          </p:cNvPr>
          <p:cNvGrpSpPr/>
          <p:nvPr/>
        </p:nvGrpSpPr>
        <p:grpSpPr>
          <a:xfrm>
            <a:off x="1591607" y="-20084"/>
            <a:ext cx="762976" cy="2449850"/>
            <a:chOff x="1591607" y="-20084"/>
            <a:chExt cx="762976" cy="24498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A6090F-3640-4E4B-B1B0-C3130EAE9E97}"/>
                </a:ext>
              </a:extLst>
            </p:cNvPr>
            <p:cNvSpPr/>
            <p:nvPr/>
          </p:nvSpPr>
          <p:spPr>
            <a:xfrm>
              <a:off x="1936171" y="-20084"/>
              <a:ext cx="72000" cy="118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2B038E1-2D01-43D9-A6E4-FAABA6040D4C}"/>
                </a:ext>
              </a:extLst>
            </p:cNvPr>
            <p:cNvSpPr/>
            <p:nvPr/>
          </p:nvSpPr>
          <p:spPr>
            <a:xfrm rot="5400000" flipH="1">
              <a:off x="1344272" y="1419455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8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8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7 w 1075004"/>
                <a:gd name="connsiteY22" fmla="*/ 381332 h 652173"/>
                <a:gd name="connsiteX23" fmla="*/ 780979 w 1075004"/>
                <a:gd name="connsiteY23" fmla="*/ 396485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69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69 w 1075004"/>
                <a:gd name="connsiteY43" fmla="*/ 253854 h 652173"/>
                <a:gd name="connsiteX44" fmla="*/ 398669 w 1075004"/>
                <a:gd name="connsiteY44" fmla="*/ 226224 h 652173"/>
                <a:gd name="connsiteX45" fmla="*/ 399282 w 1075004"/>
                <a:gd name="connsiteY45" fmla="*/ 224745 h 652173"/>
                <a:gd name="connsiteX46" fmla="*/ 397875 w 1075004"/>
                <a:gd name="connsiteY46" fmla="*/ 220285 h 652173"/>
                <a:gd name="connsiteX47" fmla="*/ 416320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5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4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3 h 652173"/>
                <a:gd name="connsiteX74" fmla="*/ 954892 w 1075004"/>
                <a:gd name="connsiteY74" fmla="*/ 197162 h 652173"/>
                <a:gd name="connsiteX75" fmla="*/ 925591 w 1075004"/>
                <a:gd name="connsiteY75" fmla="*/ 226463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3 w 1075004"/>
                <a:gd name="connsiteY81" fmla="*/ 249904 h 652173"/>
                <a:gd name="connsiteX82" fmla="*/ 1045703 w 1075004"/>
                <a:gd name="connsiteY82" fmla="*/ 220603 h 652173"/>
                <a:gd name="connsiteX83" fmla="*/ 1016401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3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8" y="287905"/>
                  </a:cubicBezTo>
                  <a:cubicBezTo>
                    <a:pt x="438509" y="287905"/>
                    <a:pt x="429939" y="287904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8" y="345278"/>
                  </a:cubicBezTo>
                  <a:cubicBezTo>
                    <a:pt x="438510" y="345278"/>
                    <a:pt x="429939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7" y="381332"/>
                  </a:lnTo>
                  <a:cubicBezTo>
                    <a:pt x="771619" y="380350"/>
                    <a:pt x="779997" y="387134"/>
                    <a:pt x="780979" y="396485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8" y="368601"/>
                    <a:pt x="372962" y="368601"/>
                  </a:cubicBezTo>
                  <a:lnTo>
                    <a:pt x="398669" y="368601"/>
                  </a:lnTo>
                  <a:lnTo>
                    <a:pt x="398669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69" y="253854"/>
                  </a:lnTo>
                  <a:lnTo>
                    <a:pt x="398669" y="226224"/>
                  </a:lnTo>
                  <a:cubicBezTo>
                    <a:pt x="398669" y="225699"/>
                    <a:pt x="398705" y="225182"/>
                    <a:pt x="399282" y="224745"/>
                  </a:cubicBezTo>
                  <a:lnTo>
                    <a:pt x="397875" y="220285"/>
                  </a:lnTo>
                  <a:cubicBezTo>
                    <a:pt x="398695" y="210917"/>
                    <a:pt x="406953" y="203988"/>
                    <a:pt x="416320" y="204807"/>
                  </a:cubicBezTo>
                  <a:lnTo>
                    <a:pt x="766843" y="235474"/>
                  </a:lnTo>
                  <a:cubicBezTo>
                    <a:pt x="776210" y="236294"/>
                    <a:pt x="783139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5" y="173722"/>
                  </a:cubicBezTo>
                  <a:lnTo>
                    <a:pt x="634876" y="173722"/>
                  </a:lnTo>
                  <a:cubicBezTo>
                    <a:pt x="608805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4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899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3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3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3" y="249904"/>
                  </a:lnTo>
                  <a:cubicBezTo>
                    <a:pt x="1075003" y="233721"/>
                    <a:pt x="1061885" y="220603"/>
                    <a:pt x="1045703" y="220603"/>
                  </a:cubicBezTo>
                  <a:cubicBezTo>
                    <a:pt x="1029520" y="220603"/>
                    <a:pt x="1016401" y="233721"/>
                    <a:pt x="1016401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A89418E-829E-4867-919B-44971F75F14A}"/>
              </a:ext>
            </a:extLst>
          </p:cNvPr>
          <p:cNvSpPr txBox="1"/>
          <p:nvPr/>
        </p:nvSpPr>
        <p:spPr>
          <a:xfrm>
            <a:off x="5192216" y="510552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1"/>
                </a:solidFill>
                <a:cs typeface="Arial" pitchFamily="34" charset="0"/>
              </a:rPr>
              <a:t>Infographic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4284FE-ABB8-4CDA-AAFD-D7360E22BF5C}"/>
              </a:ext>
            </a:extLst>
          </p:cNvPr>
          <p:cNvSpPr txBox="1"/>
          <p:nvPr/>
        </p:nvSpPr>
        <p:spPr>
          <a:xfrm>
            <a:off x="5186420" y="1390596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AA37F7-59FA-479B-8CF3-DDD9CCBDC91D}"/>
              </a:ext>
            </a:extLst>
          </p:cNvPr>
          <p:cNvSpPr txBox="1"/>
          <p:nvPr/>
        </p:nvSpPr>
        <p:spPr>
          <a:xfrm>
            <a:off x="5220542" y="2051697"/>
            <a:ext cx="131272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0AA95A-AFE9-4BC4-B4E2-C1257D6BDE0F}"/>
              </a:ext>
            </a:extLst>
          </p:cNvPr>
          <p:cNvSpPr txBox="1"/>
          <p:nvPr/>
        </p:nvSpPr>
        <p:spPr>
          <a:xfrm>
            <a:off x="6512653" y="2287379"/>
            <a:ext cx="508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31965BF-8442-47B6-99A5-B90EE5B76D0E}"/>
              </a:ext>
            </a:extLst>
          </p:cNvPr>
          <p:cNvSpPr/>
          <p:nvPr/>
        </p:nvSpPr>
        <p:spPr>
          <a:xfrm>
            <a:off x="5393756" y="4478671"/>
            <a:ext cx="630776" cy="630776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83B0B54-DD6F-4A1D-86D7-767FEFED2997}"/>
              </a:ext>
            </a:extLst>
          </p:cNvPr>
          <p:cNvSpPr/>
          <p:nvPr/>
        </p:nvSpPr>
        <p:spPr>
          <a:xfrm>
            <a:off x="5393756" y="5597423"/>
            <a:ext cx="630776" cy="630776"/>
          </a:xfrm>
          <a:prstGeom prst="round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3C4BA48-65FD-4703-B91C-0019D9FD8BBE}"/>
              </a:ext>
            </a:extLst>
          </p:cNvPr>
          <p:cNvSpPr/>
          <p:nvPr/>
        </p:nvSpPr>
        <p:spPr>
          <a:xfrm>
            <a:off x="5393756" y="3311660"/>
            <a:ext cx="630776" cy="630776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1604DC9-BF0D-4783-B246-816014656E2F}"/>
              </a:ext>
            </a:extLst>
          </p:cNvPr>
          <p:cNvGrpSpPr/>
          <p:nvPr/>
        </p:nvGrpSpPr>
        <p:grpSpPr>
          <a:xfrm>
            <a:off x="6355409" y="4427126"/>
            <a:ext cx="5239961" cy="733867"/>
            <a:chOff x="1758834" y="1773770"/>
            <a:chExt cx="2741158" cy="73386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A4CCF84-C2A5-473B-AF85-056E835382F6}"/>
                </a:ext>
              </a:extLst>
            </p:cNvPr>
            <p:cNvSpPr txBox="1"/>
            <p:nvPr/>
          </p:nvSpPr>
          <p:spPr>
            <a:xfrm>
              <a:off x="1758834" y="2045972"/>
              <a:ext cx="2741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A07A733-8830-48E4-9D2F-BBB80FF9A706}"/>
                </a:ext>
              </a:extLst>
            </p:cNvPr>
            <p:cNvSpPr txBox="1"/>
            <p:nvPr/>
          </p:nvSpPr>
          <p:spPr>
            <a:xfrm>
              <a:off x="1758834" y="1773770"/>
              <a:ext cx="2741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4E0F56A-7965-477A-9427-ECB9B0099B0D}"/>
              </a:ext>
            </a:extLst>
          </p:cNvPr>
          <p:cNvGrpSpPr/>
          <p:nvPr/>
        </p:nvGrpSpPr>
        <p:grpSpPr>
          <a:xfrm>
            <a:off x="6355409" y="5545878"/>
            <a:ext cx="5239961" cy="733867"/>
            <a:chOff x="1758834" y="1773770"/>
            <a:chExt cx="2741158" cy="73386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4B0BC46-F29D-4C5A-9B5B-9337779D3315}"/>
                </a:ext>
              </a:extLst>
            </p:cNvPr>
            <p:cNvSpPr txBox="1"/>
            <p:nvPr/>
          </p:nvSpPr>
          <p:spPr>
            <a:xfrm>
              <a:off x="1758834" y="2045972"/>
              <a:ext cx="2741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2D0FA9-30C1-483B-8B79-BBC87537833A}"/>
                </a:ext>
              </a:extLst>
            </p:cNvPr>
            <p:cNvSpPr txBox="1"/>
            <p:nvPr/>
          </p:nvSpPr>
          <p:spPr>
            <a:xfrm>
              <a:off x="1758834" y="1773770"/>
              <a:ext cx="2741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9E0D0B-7148-4252-B22B-E6D3DE6B00C1}"/>
              </a:ext>
            </a:extLst>
          </p:cNvPr>
          <p:cNvGrpSpPr/>
          <p:nvPr/>
        </p:nvGrpSpPr>
        <p:grpSpPr>
          <a:xfrm>
            <a:off x="6355409" y="3260115"/>
            <a:ext cx="5239961" cy="733867"/>
            <a:chOff x="1758834" y="1773770"/>
            <a:chExt cx="2741158" cy="73386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194F6D-5C5D-45E1-A0F8-7EAC3CEB8C1E}"/>
                </a:ext>
              </a:extLst>
            </p:cNvPr>
            <p:cNvSpPr txBox="1"/>
            <p:nvPr/>
          </p:nvSpPr>
          <p:spPr>
            <a:xfrm>
              <a:off x="1758834" y="2045972"/>
              <a:ext cx="2741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8FF7349-F202-4DBC-9DC5-47DA8E2DE121}"/>
                </a:ext>
              </a:extLst>
            </p:cNvPr>
            <p:cNvSpPr txBox="1"/>
            <p:nvPr/>
          </p:nvSpPr>
          <p:spPr>
            <a:xfrm>
              <a:off x="1758834" y="1773770"/>
              <a:ext cx="2741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1" name="Rounded Rectangle 27">
            <a:extLst>
              <a:ext uri="{FF2B5EF4-FFF2-40B4-BE49-F238E27FC236}">
                <a16:creationId xmlns:a16="http://schemas.microsoft.com/office/drawing/2014/main" id="{A9D910EE-2BCF-44BC-94B4-B5BD5E21A718}"/>
              </a:ext>
            </a:extLst>
          </p:cNvPr>
          <p:cNvSpPr/>
          <p:nvPr/>
        </p:nvSpPr>
        <p:spPr>
          <a:xfrm>
            <a:off x="5550572" y="3505243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2" name="Rounded Rectangle 7">
            <a:extLst>
              <a:ext uri="{FF2B5EF4-FFF2-40B4-BE49-F238E27FC236}">
                <a16:creationId xmlns:a16="http://schemas.microsoft.com/office/drawing/2014/main" id="{ED16F2E2-EF7C-40F6-B35E-275B57DA3900}"/>
              </a:ext>
            </a:extLst>
          </p:cNvPr>
          <p:cNvSpPr/>
          <p:nvPr/>
        </p:nvSpPr>
        <p:spPr>
          <a:xfrm>
            <a:off x="5547926" y="4654930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3" name="Round Same Side Corner Rectangle 36">
            <a:extLst>
              <a:ext uri="{FF2B5EF4-FFF2-40B4-BE49-F238E27FC236}">
                <a16:creationId xmlns:a16="http://schemas.microsoft.com/office/drawing/2014/main" id="{37591995-B7F4-4268-9F5D-FF0C9AC8F63A}"/>
              </a:ext>
            </a:extLst>
          </p:cNvPr>
          <p:cNvSpPr/>
          <p:nvPr/>
        </p:nvSpPr>
        <p:spPr>
          <a:xfrm>
            <a:off x="5545334" y="5783300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42974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187748-434E-4833-A9A2-066925E3D3A5}"/>
              </a:ext>
            </a:extLst>
          </p:cNvPr>
          <p:cNvSpPr/>
          <p:nvPr/>
        </p:nvSpPr>
        <p:spPr>
          <a:xfrm>
            <a:off x="6035783" y="2940308"/>
            <a:ext cx="108000" cy="20547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7E4EDA-6116-4903-A3A4-7A67CCC72FBB}"/>
              </a:ext>
            </a:extLst>
          </p:cNvPr>
          <p:cNvSpPr/>
          <p:nvPr/>
        </p:nvSpPr>
        <p:spPr>
          <a:xfrm>
            <a:off x="5630398" y="3264982"/>
            <a:ext cx="108000" cy="17301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F9F7C5-ECD2-4DEE-948F-B04CF6A0C6D6}"/>
              </a:ext>
            </a:extLst>
          </p:cNvPr>
          <p:cNvSpPr/>
          <p:nvPr/>
        </p:nvSpPr>
        <p:spPr>
          <a:xfrm>
            <a:off x="6441168" y="3264982"/>
            <a:ext cx="108000" cy="17301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92DE8D-93F1-4AEA-86DF-9EE9C82D46EE}"/>
              </a:ext>
            </a:extLst>
          </p:cNvPr>
          <p:cNvSpPr/>
          <p:nvPr/>
        </p:nvSpPr>
        <p:spPr>
          <a:xfrm>
            <a:off x="5225013" y="4059101"/>
            <a:ext cx="108000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20A298-7B66-47E9-9DA8-C1BF7A0B5F65}"/>
              </a:ext>
            </a:extLst>
          </p:cNvPr>
          <p:cNvSpPr/>
          <p:nvPr/>
        </p:nvSpPr>
        <p:spPr>
          <a:xfrm>
            <a:off x="6846553" y="4059101"/>
            <a:ext cx="108000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Freeform 18">
            <a:extLst>
              <a:ext uri="{FF2B5EF4-FFF2-40B4-BE49-F238E27FC236}">
                <a16:creationId xmlns:a16="http://schemas.microsoft.com/office/drawing/2014/main" id="{63295C36-B8F1-47CD-B795-351DBFE96084}"/>
              </a:ext>
            </a:extLst>
          </p:cNvPr>
          <p:cNvSpPr>
            <a:spLocks/>
          </p:cNvSpPr>
          <p:nvPr/>
        </p:nvSpPr>
        <p:spPr bwMode="auto">
          <a:xfrm flipH="1">
            <a:off x="5068173" y="4806847"/>
            <a:ext cx="2304256" cy="1690935"/>
          </a:xfrm>
          <a:custGeom>
            <a:avLst/>
            <a:gdLst/>
            <a:ahLst/>
            <a:cxnLst/>
            <a:rect l="l" t="t" r="r" b="b"/>
            <a:pathLst>
              <a:path w="2304256" h="1690935">
                <a:moveTo>
                  <a:pt x="2302739" y="0"/>
                </a:moveTo>
                <a:lnTo>
                  <a:pt x="270214" y="0"/>
                </a:lnTo>
                <a:lnTo>
                  <a:pt x="270214" y="25876"/>
                </a:lnTo>
                <a:lnTo>
                  <a:pt x="266297" y="60666"/>
                </a:lnTo>
                <a:lnTo>
                  <a:pt x="254549" y="96265"/>
                </a:lnTo>
                <a:lnTo>
                  <a:pt x="233402" y="139146"/>
                </a:lnTo>
                <a:lnTo>
                  <a:pt x="207556" y="178790"/>
                </a:lnTo>
                <a:lnTo>
                  <a:pt x="179359" y="213579"/>
                </a:lnTo>
                <a:lnTo>
                  <a:pt x="149597" y="249179"/>
                </a:lnTo>
                <a:lnTo>
                  <a:pt x="118268" y="281542"/>
                </a:lnTo>
                <a:lnTo>
                  <a:pt x="86938" y="313904"/>
                </a:lnTo>
                <a:lnTo>
                  <a:pt x="57176" y="349503"/>
                </a:lnTo>
                <a:lnTo>
                  <a:pt x="46994" y="359212"/>
                </a:lnTo>
                <a:lnTo>
                  <a:pt x="34462" y="371348"/>
                </a:lnTo>
                <a:lnTo>
                  <a:pt x="21148" y="385911"/>
                </a:lnTo>
                <a:lnTo>
                  <a:pt x="10182" y="400475"/>
                </a:lnTo>
                <a:lnTo>
                  <a:pt x="3134" y="418274"/>
                </a:lnTo>
                <a:lnTo>
                  <a:pt x="0" y="437691"/>
                </a:lnTo>
                <a:lnTo>
                  <a:pt x="3916" y="457918"/>
                </a:lnTo>
                <a:lnTo>
                  <a:pt x="14099" y="477336"/>
                </a:lnTo>
                <a:lnTo>
                  <a:pt x="31329" y="493517"/>
                </a:lnTo>
                <a:lnTo>
                  <a:pt x="50910" y="504844"/>
                </a:lnTo>
                <a:lnTo>
                  <a:pt x="75190" y="515362"/>
                </a:lnTo>
                <a:lnTo>
                  <a:pt x="101037" y="524261"/>
                </a:lnTo>
                <a:lnTo>
                  <a:pt x="126883" y="533162"/>
                </a:lnTo>
                <a:lnTo>
                  <a:pt x="151947" y="542060"/>
                </a:lnTo>
                <a:lnTo>
                  <a:pt x="176227" y="552579"/>
                </a:lnTo>
                <a:lnTo>
                  <a:pt x="198157" y="563906"/>
                </a:lnTo>
                <a:lnTo>
                  <a:pt x="213822" y="578469"/>
                </a:lnTo>
                <a:lnTo>
                  <a:pt x="209123" y="597886"/>
                </a:lnTo>
                <a:lnTo>
                  <a:pt x="200507" y="615686"/>
                </a:lnTo>
                <a:lnTo>
                  <a:pt x="191891" y="634295"/>
                </a:lnTo>
                <a:lnTo>
                  <a:pt x="182493" y="652094"/>
                </a:lnTo>
                <a:lnTo>
                  <a:pt x="173877" y="669893"/>
                </a:lnTo>
                <a:lnTo>
                  <a:pt x="167611" y="687693"/>
                </a:lnTo>
                <a:lnTo>
                  <a:pt x="165262" y="703874"/>
                </a:lnTo>
                <a:lnTo>
                  <a:pt x="166828" y="721673"/>
                </a:lnTo>
                <a:lnTo>
                  <a:pt x="175443" y="737855"/>
                </a:lnTo>
                <a:lnTo>
                  <a:pt x="191108" y="754036"/>
                </a:lnTo>
                <a:lnTo>
                  <a:pt x="213822" y="770218"/>
                </a:lnTo>
                <a:lnTo>
                  <a:pt x="209123" y="783163"/>
                </a:lnTo>
                <a:lnTo>
                  <a:pt x="202073" y="796108"/>
                </a:lnTo>
                <a:lnTo>
                  <a:pt x="196591" y="811480"/>
                </a:lnTo>
                <a:lnTo>
                  <a:pt x="195024" y="827661"/>
                </a:lnTo>
                <a:lnTo>
                  <a:pt x="198157" y="843843"/>
                </a:lnTo>
                <a:lnTo>
                  <a:pt x="206773" y="858406"/>
                </a:lnTo>
                <a:lnTo>
                  <a:pt x="217738" y="869733"/>
                </a:lnTo>
                <a:lnTo>
                  <a:pt x="231836" y="880250"/>
                </a:lnTo>
                <a:lnTo>
                  <a:pt x="245934" y="887532"/>
                </a:lnTo>
                <a:lnTo>
                  <a:pt x="259249" y="896432"/>
                </a:lnTo>
                <a:lnTo>
                  <a:pt x="271781" y="908568"/>
                </a:lnTo>
                <a:lnTo>
                  <a:pt x="278829" y="921513"/>
                </a:lnTo>
                <a:lnTo>
                  <a:pt x="285878" y="944976"/>
                </a:lnTo>
                <a:lnTo>
                  <a:pt x="285878" y="971675"/>
                </a:lnTo>
                <a:lnTo>
                  <a:pt x="283529" y="996756"/>
                </a:lnTo>
                <a:lnTo>
                  <a:pt x="277263" y="1022646"/>
                </a:lnTo>
                <a:lnTo>
                  <a:pt x="271781" y="1047727"/>
                </a:lnTo>
                <a:lnTo>
                  <a:pt x="267865" y="1070381"/>
                </a:lnTo>
                <a:lnTo>
                  <a:pt x="264732" y="1102744"/>
                </a:lnTo>
                <a:lnTo>
                  <a:pt x="267865" y="1131870"/>
                </a:lnTo>
                <a:lnTo>
                  <a:pt x="276480" y="1158569"/>
                </a:lnTo>
                <a:lnTo>
                  <a:pt x="287445" y="1182033"/>
                </a:lnTo>
                <a:lnTo>
                  <a:pt x="303109" y="1200640"/>
                </a:lnTo>
                <a:lnTo>
                  <a:pt x="323474" y="1218440"/>
                </a:lnTo>
                <a:lnTo>
                  <a:pt x="343054" y="1233004"/>
                </a:lnTo>
                <a:lnTo>
                  <a:pt x="365767" y="1245140"/>
                </a:lnTo>
                <a:lnTo>
                  <a:pt x="388482" y="1255658"/>
                </a:lnTo>
                <a:lnTo>
                  <a:pt x="411195" y="1261321"/>
                </a:lnTo>
                <a:lnTo>
                  <a:pt x="452706" y="1268603"/>
                </a:lnTo>
                <a:lnTo>
                  <a:pt x="496567" y="1271839"/>
                </a:lnTo>
                <a:lnTo>
                  <a:pt x="542777" y="1270221"/>
                </a:lnTo>
                <a:lnTo>
                  <a:pt x="588205" y="1265367"/>
                </a:lnTo>
                <a:lnTo>
                  <a:pt x="633632" y="1259702"/>
                </a:lnTo>
                <a:lnTo>
                  <a:pt x="676710" y="1250803"/>
                </a:lnTo>
                <a:lnTo>
                  <a:pt x="715087" y="1240286"/>
                </a:lnTo>
                <a:lnTo>
                  <a:pt x="748766" y="1228958"/>
                </a:lnTo>
                <a:lnTo>
                  <a:pt x="762864" y="1224104"/>
                </a:lnTo>
                <a:lnTo>
                  <a:pt x="781662" y="1218440"/>
                </a:lnTo>
                <a:lnTo>
                  <a:pt x="802025" y="1212777"/>
                </a:lnTo>
                <a:lnTo>
                  <a:pt x="823173" y="1207113"/>
                </a:lnTo>
                <a:lnTo>
                  <a:pt x="845886" y="1203877"/>
                </a:lnTo>
                <a:lnTo>
                  <a:pt x="868600" y="1202259"/>
                </a:lnTo>
                <a:lnTo>
                  <a:pt x="888180" y="1205495"/>
                </a:lnTo>
                <a:lnTo>
                  <a:pt x="905412" y="1212777"/>
                </a:lnTo>
                <a:lnTo>
                  <a:pt x="921076" y="1227340"/>
                </a:lnTo>
                <a:lnTo>
                  <a:pt x="935175" y="1250803"/>
                </a:lnTo>
                <a:lnTo>
                  <a:pt x="948489" y="1280738"/>
                </a:lnTo>
                <a:lnTo>
                  <a:pt x="961021" y="1315528"/>
                </a:lnTo>
                <a:lnTo>
                  <a:pt x="971203" y="1355173"/>
                </a:lnTo>
                <a:lnTo>
                  <a:pt x="981385" y="1396435"/>
                </a:lnTo>
                <a:lnTo>
                  <a:pt x="990000" y="1439316"/>
                </a:lnTo>
                <a:lnTo>
                  <a:pt x="997832" y="1483005"/>
                </a:lnTo>
                <a:lnTo>
                  <a:pt x="1005665" y="1525886"/>
                </a:lnTo>
                <a:lnTo>
                  <a:pt x="1011148" y="1565530"/>
                </a:lnTo>
                <a:lnTo>
                  <a:pt x="1018196" y="1602747"/>
                </a:lnTo>
                <a:lnTo>
                  <a:pt x="1023680" y="1633491"/>
                </a:lnTo>
                <a:lnTo>
                  <a:pt x="1028379" y="1660191"/>
                </a:lnTo>
                <a:lnTo>
                  <a:pt x="1134898" y="1678799"/>
                </a:lnTo>
                <a:lnTo>
                  <a:pt x="1242983" y="1689317"/>
                </a:lnTo>
                <a:lnTo>
                  <a:pt x="1354201" y="1690935"/>
                </a:lnTo>
                <a:lnTo>
                  <a:pt x="1467769" y="1685272"/>
                </a:lnTo>
                <a:lnTo>
                  <a:pt x="1585253" y="1669090"/>
                </a:lnTo>
                <a:lnTo>
                  <a:pt x="1705871" y="1646436"/>
                </a:lnTo>
                <a:lnTo>
                  <a:pt x="1829621" y="1615692"/>
                </a:lnTo>
                <a:lnTo>
                  <a:pt x="1959636" y="1577666"/>
                </a:lnTo>
                <a:lnTo>
                  <a:pt x="2093568" y="1533168"/>
                </a:lnTo>
                <a:lnTo>
                  <a:pt x="2078686" y="1496759"/>
                </a:lnTo>
                <a:lnTo>
                  <a:pt x="2064589" y="1455497"/>
                </a:lnTo>
                <a:lnTo>
                  <a:pt x="2052057" y="1410189"/>
                </a:lnTo>
                <a:lnTo>
                  <a:pt x="2039525" y="1365691"/>
                </a:lnTo>
                <a:lnTo>
                  <a:pt x="2027777" y="1326046"/>
                </a:lnTo>
                <a:lnTo>
                  <a:pt x="2015246" y="1293683"/>
                </a:lnTo>
                <a:lnTo>
                  <a:pt x="2006630" y="1271839"/>
                </a:lnTo>
                <a:lnTo>
                  <a:pt x="1996448" y="1241903"/>
                </a:lnTo>
                <a:lnTo>
                  <a:pt x="1986266" y="1207922"/>
                </a:lnTo>
                <a:lnTo>
                  <a:pt x="1975300" y="1169896"/>
                </a:lnTo>
                <a:lnTo>
                  <a:pt x="1965119" y="1130252"/>
                </a:lnTo>
                <a:lnTo>
                  <a:pt x="1954937" y="1088990"/>
                </a:lnTo>
                <a:lnTo>
                  <a:pt x="1946321" y="1047727"/>
                </a:lnTo>
                <a:lnTo>
                  <a:pt x="1940839" y="1009701"/>
                </a:lnTo>
                <a:lnTo>
                  <a:pt x="1936923" y="973293"/>
                </a:lnTo>
                <a:lnTo>
                  <a:pt x="1935356" y="943358"/>
                </a:lnTo>
                <a:lnTo>
                  <a:pt x="1936923" y="918276"/>
                </a:lnTo>
                <a:lnTo>
                  <a:pt x="1949455" y="865687"/>
                </a:lnTo>
                <a:lnTo>
                  <a:pt x="1965119" y="817143"/>
                </a:lnTo>
                <a:lnTo>
                  <a:pt x="1984700" y="771026"/>
                </a:lnTo>
                <a:lnTo>
                  <a:pt x="2008980" y="730573"/>
                </a:lnTo>
                <a:lnTo>
                  <a:pt x="2045008" y="680412"/>
                </a:lnTo>
                <a:lnTo>
                  <a:pt x="2081820" y="630249"/>
                </a:lnTo>
                <a:lnTo>
                  <a:pt x="2118631" y="581705"/>
                </a:lnTo>
                <a:lnTo>
                  <a:pt x="2156226" y="529925"/>
                </a:lnTo>
                <a:lnTo>
                  <a:pt x="2189904" y="477336"/>
                </a:lnTo>
                <a:lnTo>
                  <a:pt x="2222800" y="423128"/>
                </a:lnTo>
                <a:lnTo>
                  <a:pt x="2250214" y="364066"/>
                </a:lnTo>
                <a:lnTo>
                  <a:pt x="2272927" y="300959"/>
                </a:lnTo>
                <a:lnTo>
                  <a:pt x="2290158" y="227334"/>
                </a:lnTo>
                <a:lnTo>
                  <a:pt x="2299557" y="152091"/>
                </a:lnTo>
                <a:lnTo>
                  <a:pt x="2304256" y="7522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9" name="Pentagon 10">
            <a:extLst>
              <a:ext uri="{FF2B5EF4-FFF2-40B4-BE49-F238E27FC236}">
                <a16:creationId xmlns:a16="http://schemas.microsoft.com/office/drawing/2014/main" id="{0AADD642-0B32-4075-930B-6CF866CC0EA9}"/>
              </a:ext>
            </a:extLst>
          </p:cNvPr>
          <p:cNvSpPr/>
          <p:nvPr/>
        </p:nvSpPr>
        <p:spPr>
          <a:xfrm>
            <a:off x="6865962" y="4059101"/>
            <a:ext cx="189852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82B37E-D810-4D84-9019-24BFDDA4A3B6}"/>
              </a:ext>
            </a:extLst>
          </p:cNvPr>
          <p:cNvGrpSpPr/>
          <p:nvPr/>
        </p:nvGrpSpPr>
        <p:grpSpPr>
          <a:xfrm>
            <a:off x="7555603" y="4802317"/>
            <a:ext cx="2552860" cy="923330"/>
            <a:chOff x="2551704" y="4283314"/>
            <a:chExt cx="2357003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2B075B-7EC0-4E74-A446-F6D5817FB6C7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9CCA2A-8588-4FF9-B573-25DAA8574556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Pentagon 14">
            <a:extLst>
              <a:ext uri="{FF2B5EF4-FFF2-40B4-BE49-F238E27FC236}">
                <a16:creationId xmlns:a16="http://schemas.microsoft.com/office/drawing/2014/main" id="{7EB885E5-F95F-4444-B0F7-5D1AF6658A7D}"/>
              </a:ext>
            </a:extLst>
          </p:cNvPr>
          <p:cNvSpPr/>
          <p:nvPr/>
        </p:nvSpPr>
        <p:spPr>
          <a:xfrm>
            <a:off x="6456040" y="3274505"/>
            <a:ext cx="189852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Pentagon 15">
            <a:extLst>
              <a:ext uri="{FF2B5EF4-FFF2-40B4-BE49-F238E27FC236}">
                <a16:creationId xmlns:a16="http://schemas.microsoft.com/office/drawing/2014/main" id="{89E741F7-0904-4D78-AB6A-44FA2C446555}"/>
              </a:ext>
            </a:extLst>
          </p:cNvPr>
          <p:cNvSpPr/>
          <p:nvPr/>
        </p:nvSpPr>
        <p:spPr>
          <a:xfrm flipH="1">
            <a:off x="3415406" y="4059101"/>
            <a:ext cx="189852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Pentagon 16">
            <a:extLst>
              <a:ext uri="{FF2B5EF4-FFF2-40B4-BE49-F238E27FC236}">
                <a16:creationId xmlns:a16="http://schemas.microsoft.com/office/drawing/2014/main" id="{32B77047-4FD5-4C65-9514-AFFCD53CB0CE}"/>
              </a:ext>
            </a:extLst>
          </p:cNvPr>
          <p:cNvSpPr/>
          <p:nvPr/>
        </p:nvSpPr>
        <p:spPr>
          <a:xfrm flipH="1">
            <a:off x="3818906" y="3274505"/>
            <a:ext cx="189852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53A565-F762-4FF1-8A8F-8D4155726C2B}"/>
              </a:ext>
            </a:extLst>
          </p:cNvPr>
          <p:cNvGrpSpPr/>
          <p:nvPr/>
        </p:nvGrpSpPr>
        <p:grpSpPr>
          <a:xfrm>
            <a:off x="2091093" y="4802317"/>
            <a:ext cx="2552859" cy="923330"/>
            <a:chOff x="2551706" y="4283314"/>
            <a:chExt cx="2357002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73E0B5-6DC9-4B3A-81D6-560A50541C02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380578-10C8-4725-8D6B-A7652D0F5DBB}"/>
                </a:ext>
              </a:extLst>
            </p:cNvPr>
            <p:cNvSpPr txBox="1"/>
            <p:nvPr/>
          </p:nvSpPr>
          <p:spPr>
            <a:xfrm>
              <a:off x="2551706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3F7B1B-AE39-4F77-BF9D-9ECD70B1B859}"/>
              </a:ext>
            </a:extLst>
          </p:cNvPr>
          <p:cNvGrpSpPr/>
          <p:nvPr/>
        </p:nvGrpSpPr>
        <p:grpSpPr>
          <a:xfrm>
            <a:off x="8922754" y="3041003"/>
            <a:ext cx="2552859" cy="923330"/>
            <a:chOff x="2551704" y="4283314"/>
            <a:chExt cx="2357003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39854F-5EDD-4033-9699-E135B043B41A}"/>
                </a:ext>
              </a:extLst>
            </p:cNvPr>
            <p:cNvSpPr txBox="1"/>
            <p:nvPr/>
          </p:nvSpPr>
          <p:spPr>
            <a:xfrm>
              <a:off x="2551706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9ED74-A1BD-408D-83DB-30D59CB41A8A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2C6E87-F922-4623-9334-1035251B5ECF}"/>
              </a:ext>
            </a:extLst>
          </p:cNvPr>
          <p:cNvGrpSpPr/>
          <p:nvPr/>
        </p:nvGrpSpPr>
        <p:grpSpPr>
          <a:xfrm>
            <a:off x="734830" y="3041003"/>
            <a:ext cx="2552859" cy="923330"/>
            <a:chOff x="2551704" y="4283314"/>
            <a:chExt cx="2357003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04AAC6-35C1-4AD9-B788-5977516F3A24}"/>
                </a:ext>
              </a:extLst>
            </p:cNvPr>
            <p:cNvSpPr txBox="1"/>
            <p:nvPr/>
          </p:nvSpPr>
          <p:spPr>
            <a:xfrm>
              <a:off x="2551706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81AE05-6134-408F-B2FF-1CEEF1EBB2C8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976A57-7007-4FCA-9B45-29072F1F8094}"/>
              </a:ext>
            </a:extLst>
          </p:cNvPr>
          <p:cNvGrpSpPr/>
          <p:nvPr/>
        </p:nvGrpSpPr>
        <p:grpSpPr>
          <a:xfrm>
            <a:off x="4819570" y="1683861"/>
            <a:ext cx="2552860" cy="738664"/>
            <a:chOff x="2551704" y="4283314"/>
            <a:chExt cx="2357003" cy="738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3897F1-E332-4092-A230-50F27860288E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E567BC-772A-48A5-AF38-E3947DB882F0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Pentagon 30">
            <a:extLst>
              <a:ext uri="{FF2B5EF4-FFF2-40B4-BE49-F238E27FC236}">
                <a16:creationId xmlns:a16="http://schemas.microsoft.com/office/drawing/2014/main" id="{D996E087-40CD-42D8-8BF8-FCEDAA5616EA}"/>
              </a:ext>
            </a:extLst>
          </p:cNvPr>
          <p:cNvSpPr/>
          <p:nvPr/>
        </p:nvSpPr>
        <p:spPr>
          <a:xfrm>
            <a:off x="4476002" y="2470860"/>
            <a:ext cx="3211003" cy="484632"/>
          </a:xfrm>
          <a:custGeom>
            <a:avLst/>
            <a:gdLst/>
            <a:ahLst/>
            <a:cxnLst/>
            <a:rect l="l" t="t" r="r" b="b"/>
            <a:pathLst>
              <a:path w="3211003" h="484632">
                <a:moveTo>
                  <a:pt x="242316" y="0"/>
                </a:moveTo>
                <a:lnTo>
                  <a:pt x="1591003" y="0"/>
                </a:lnTo>
                <a:lnTo>
                  <a:pt x="1620000" y="0"/>
                </a:lnTo>
                <a:lnTo>
                  <a:pt x="2968687" y="0"/>
                </a:lnTo>
                <a:lnTo>
                  <a:pt x="3211003" y="242316"/>
                </a:lnTo>
                <a:lnTo>
                  <a:pt x="2968687" y="484632"/>
                </a:lnTo>
                <a:lnTo>
                  <a:pt x="1620000" y="484632"/>
                </a:lnTo>
                <a:lnTo>
                  <a:pt x="1591003" y="484632"/>
                </a:lnTo>
                <a:lnTo>
                  <a:pt x="242316" y="484632"/>
                </a:lnTo>
                <a:lnTo>
                  <a:pt x="0" y="242316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5F5CBD-78E6-4CA8-96C0-B046780D0257}"/>
              </a:ext>
            </a:extLst>
          </p:cNvPr>
          <p:cNvSpPr txBox="1"/>
          <p:nvPr/>
        </p:nvSpPr>
        <p:spPr>
          <a:xfrm>
            <a:off x="5291448" y="2559288"/>
            <a:ext cx="1609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A6923B-3798-4A19-B42C-E359F89994C0}"/>
              </a:ext>
            </a:extLst>
          </p:cNvPr>
          <p:cNvSpPr txBox="1"/>
          <p:nvPr/>
        </p:nvSpPr>
        <p:spPr>
          <a:xfrm>
            <a:off x="4039646" y="3366594"/>
            <a:ext cx="1592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1CD79B-F8AF-44E2-8973-B795E799D096}"/>
              </a:ext>
            </a:extLst>
          </p:cNvPr>
          <p:cNvSpPr txBox="1"/>
          <p:nvPr/>
        </p:nvSpPr>
        <p:spPr>
          <a:xfrm>
            <a:off x="3657972" y="4147530"/>
            <a:ext cx="1592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D65EB7-526B-4D12-98AD-6175C0155179}"/>
              </a:ext>
            </a:extLst>
          </p:cNvPr>
          <p:cNvSpPr txBox="1"/>
          <p:nvPr/>
        </p:nvSpPr>
        <p:spPr>
          <a:xfrm>
            <a:off x="6954554" y="4147530"/>
            <a:ext cx="1592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B3FB42-2D2C-4076-8BA3-1620216BE551}"/>
              </a:ext>
            </a:extLst>
          </p:cNvPr>
          <p:cNvSpPr txBox="1"/>
          <p:nvPr/>
        </p:nvSpPr>
        <p:spPr>
          <a:xfrm>
            <a:off x="6576398" y="3366594"/>
            <a:ext cx="1592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708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F0B5A66-F420-4A4D-B001-1CE410DECA90}"/>
              </a:ext>
            </a:extLst>
          </p:cNvPr>
          <p:cNvSpPr/>
          <p:nvPr/>
        </p:nvSpPr>
        <p:spPr>
          <a:xfrm>
            <a:off x="8927642" y="5126689"/>
            <a:ext cx="2700000" cy="1008112"/>
          </a:xfrm>
          <a:prstGeom prst="rect">
            <a:avLst/>
          </a:prstGeom>
          <a:noFill/>
          <a:ln w="3810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AF0E39-8064-419D-A171-F9992E0D5471}"/>
              </a:ext>
            </a:extLst>
          </p:cNvPr>
          <p:cNvSpPr/>
          <p:nvPr/>
        </p:nvSpPr>
        <p:spPr>
          <a:xfrm>
            <a:off x="5544795" y="5126689"/>
            <a:ext cx="2700000" cy="10081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0409DC-80B8-4DCE-BD5E-7C63278BCB50}"/>
              </a:ext>
            </a:extLst>
          </p:cNvPr>
          <p:cNvSpPr/>
          <p:nvPr/>
        </p:nvSpPr>
        <p:spPr>
          <a:xfrm>
            <a:off x="5166801" y="5254364"/>
            <a:ext cx="752762" cy="7527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97B86-3E91-49B1-AA7A-1513B7BD662D}"/>
              </a:ext>
            </a:extLst>
          </p:cNvPr>
          <p:cNvSpPr/>
          <p:nvPr/>
        </p:nvSpPr>
        <p:spPr>
          <a:xfrm>
            <a:off x="8550411" y="5254365"/>
            <a:ext cx="752762" cy="7527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90FC0A-F904-444A-B268-4C39DA9A1D09}"/>
              </a:ext>
            </a:extLst>
          </p:cNvPr>
          <p:cNvGrpSpPr/>
          <p:nvPr/>
        </p:nvGrpSpPr>
        <p:grpSpPr>
          <a:xfrm>
            <a:off x="6028468" y="5193470"/>
            <a:ext cx="2098288" cy="876790"/>
            <a:chOff x="3131840" y="2220253"/>
            <a:chExt cx="3096344" cy="87679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6E5FE2-FA3F-42C5-9A36-B7BDADEDB6D4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0D5B795-FA24-4C5F-B6D1-EB67E916CD91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9157478-31AF-4EB8-9E5D-72B793A1741F}"/>
              </a:ext>
            </a:extLst>
          </p:cNvPr>
          <p:cNvGrpSpPr/>
          <p:nvPr/>
        </p:nvGrpSpPr>
        <p:grpSpPr>
          <a:xfrm>
            <a:off x="9437142" y="5185705"/>
            <a:ext cx="2098288" cy="876790"/>
            <a:chOff x="3131840" y="2220253"/>
            <a:chExt cx="3096344" cy="8767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63F5E53-EB6A-4602-AEA3-5524AA25CAFD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7D17CB-6697-4E02-81BB-8DF377C58AF4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6" name="Donut 39">
            <a:extLst>
              <a:ext uri="{FF2B5EF4-FFF2-40B4-BE49-F238E27FC236}">
                <a16:creationId xmlns:a16="http://schemas.microsoft.com/office/drawing/2014/main" id="{9A567C09-7DD7-46F3-88AB-71F5376BCED9}"/>
              </a:ext>
            </a:extLst>
          </p:cNvPr>
          <p:cNvSpPr/>
          <p:nvPr/>
        </p:nvSpPr>
        <p:spPr>
          <a:xfrm>
            <a:off x="8747642" y="544982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05730307-46CA-4C70-AB6B-D7C2EB65A0F8}"/>
              </a:ext>
            </a:extLst>
          </p:cNvPr>
          <p:cNvSpPr>
            <a:spLocks noChangeAspect="1"/>
          </p:cNvSpPr>
          <p:nvPr/>
        </p:nvSpPr>
        <p:spPr>
          <a:xfrm>
            <a:off x="5369608" y="5467816"/>
            <a:ext cx="336743" cy="3395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EE4AC-9241-4652-A447-14C6C758BF90}"/>
              </a:ext>
            </a:extLst>
          </p:cNvPr>
          <p:cNvSpPr txBox="1"/>
          <p:nvPr/>
        </p:nvSpPr>
        <p:spPr>
          <a:xfrm>
            <a:off x="7655668" y="675242"/>
            <a:ext cx="4084617" cy="221599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600" dirty="0"/>
              <a:t>We </a:t>
            </a:r>
            <a:r>
              <a:rPr lang="en-US" altLang="ko-KR" sz="3600" dirty="0">
                <a:solidFill>
                  <a:schemeClr val="accent3"/>
                </a:solidFill>
              </a:rPr>
              <a:t>Create</a:t>
            </a:r>
          </a:p>
          <a:p>
            <a:pPr algn="r"/>
            <a:r>
              <a:rPr lang="en-US" altLang="ko-KR" sz="3600" dirty="0"/>
              <a:t>Quality</a:t>
            </a:r>
            <a:r>
              <a:rPr lang="en-US" altLang="ko-KR" sz="3600" dirty="0">
                <a:solidFill>
                  <a:schemeClr val="accent3"/>
                </a:solidFill>
              </a:rPr>
              <a:t> Professional </a:t>
            </a:r>
          </a:p>
          <a:p>
            <a:pPr algn="r"/>
            <a:r>
              <a:rPr lang="en-US" altLang="ko-KR" sz="3600" dirty="0"/>
              <a:t>PPT Presentation</a:t>
            </a:r>
            <a:endParaRPr lang="ko-KR" altLang="en-US" sz="3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4718BF-7CA9-4457-B154-26C47844E16B}"/>
              </a:ext>
            </a:extLst>
          </p:cNvPr>
          <p:cNvSpPr txBox="1"/>
          <p:nvPr/>
        </p:nvSpPr>
        <p:spPr>
          <a:xfrm>
            <a:off x="6953429" y="3149420"/>
            <a:ext cx="4786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cs typeface="Arial" pitchFamily="34" charset="0"/>
              </a:rPr>
              <a:t>Get a modern PowerPoint  Presentation that is beautifully designed. I hope and I believe that this Template will your Time. 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Easy to change colors, photos. </a:t>
            </a:r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Easy to change colors, photos.</a:t>
            </a:r>
            <a:endParaRPr lang="en-US" altLang="ko-KR" sz="1200" dirty="0">
              <a:cs typeface="Arial" pitchFamily="34" charset="0"/>
            </a:endParaRPr>
          </a:p>
          <a:p>
            <a:pPr algn="r"/>
            <a:endParaRPr lang="en-US" altLang="ko-KR" sz="1200" dirty="0">
              <a:cs typeface="Arial" pitchFamily="34" charset="0"/>
            </a:endParaRPr>
          </a:p>
          <a:p>
            <a:pPr algn="r"/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E18FDE-43BD-45F8-843E-E7AD18241885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455981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060C20-73CD-4258-A0B2-43BE0B7DC5BB}"/>
              </a:ext>
            </a:extLst>
          </p:cNvPr>
          <p:cNvGrpSpPr/>
          <p:nvPr/>
        </p:nvGrpSpPr>
        <p:grpSpPr>
          <a:xfrm>
            <a:off x="836574" y="5204838"/>
            <a:ext cx="2799523" cy="863358"/>
            <a:chOff x="803640" y="3362835"/>
            <a:chExt cx="2059657" cy="8633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30EB999-B7E2-41DC-8B1D-8FE1F7CC4BB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7E4E37-DB86-4C3C-8D4D-5BCE0046BE3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B0C1CA-3400-4ACC-BC24-5DB00448C690}"/>
              </a:ext>
            </a:extLst>
          </p:cNvPr>
          <p:cNvGrpSpPr/>
          <p:nvPr/>
        </p:nvGrpSpPr>
        <p:grpSpPr>
          <a:xfrm>
            <a:off x="838035" y="1764117"/>
            <a:ext cx="2799523" cy="863358"/>
            <a:chOff x="803640" y="3362835"/>
            <a:chExt cx="2059657" cy="86335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A17641-61F7-4372-B8FF-EBA67B745C5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A998A9F-8533-4F1D-91DE-8176F504BCF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49FB61F-7AC5-4FD4-8D66-DBC8F5A5428D}"/>
              </a:ext>
            </a:extLst>
          </p:cNvPr>
          <p:cNvGrpSpPr/>
          <p:nvPr/>
        </p:nvGrpSpPr>
        <p:grpSpPr>
          <a:xfrm>
            <a:off x="8544716" y="2624297"/>
            <a:ext cx="2792366" cy="863358"/>
            <a:chOff x="803640" y="3362835"/>
            <a:chExt cx="2059657" cy="86335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04890C6-EE34-419C-BC1D-79353E78370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BDDACEF-3385-44D5-81E3-1D8FA2B9F2A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CD5A92B-6771-4A1B-846B-487709132C70}"/>
              </a:ext>
            </a:extLst>
          </p:cNvPr>
          <p:cNvGrpSpPr/>
          <p:nvPr/>
        </p:nvGrpSpPr>
        <p:grpSpPr>
          <a:xfrm>
            <a:off x="8544716" y="4344657"/>
            <a:ext cx="2792366" cy="863358"/>
            <a:chOff x="803640" y="3362835"/>
            <a:chExt cx="2059657" cy="8633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74B199-AD90-43F3-A941-A9021AF026D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F57AA33-6AA6-4688-92FC-464E3C74C7D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A489B2D-8947-4CD6-AD86-5F9B13A86D5F}"/>
              </a:ext>
            </a:extLst>
          </p:cNvPr>
          <p:cNvGrpSpPr/>
          <p:nvPr/>
        </p:nvGrpSpPr>
        <p:grpSpPr>
          <a:xfrm>
            <a:off x="836574" y="3484477"/>
            <a:ext cx="2799523" cy="863358"/>
            <a:chOff x="803640" y="3362835"/>
            <a:chExt cx="2059657" cy="86335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445026B-00DD-4C40-ABB0-0DA53818DFC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ACF95B-C50C-4979-8D47-7807352A25D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7" name="Elbow Connector 47">
            <a:extLst>
              <a:ext uri="{FF2B5EF4-FFF2-40B4-BE49-F238E27FC236}">
                <a16:creationId xmlns:a16="http://schemas.microsoft.com/office/drawing/2014/main" id="{596B1A67-F868-4FD1-BB01-09E0891F6D4E}"/>
              </a:ext>
            </a:extLst>
          </p:cNvPr>
          <p:cNvCxnSpPr>
            <a:cxnSpLocks/>
            <a:endCxn id="46" idx="3"/>
          </p:cNvCxnSpPr>
          <p:nvPr/>
        </p:nvCxnSpPr>
        <p:spPr>
          <a:xfrm rot="10800000">
            <a:off x="3636098" y="3622978"/>
            <a:ext cx="2455705" cy="76494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50">
            <a:extLst>
              <a:ext uri="{FF2B5EF4-FFF2-40B4-BE49-F238E27FC236}">
                <a16:creationId xmlns:a16="http://schemas.microsoft.com/office/drawing/2014/main" id="{650CCAD2-4B4F-4396-9DB5-D48A8EC2FE07}"/>
              </a:ext>
            </a:extLst>
          </p:cNvPr>
          <p:cNvCxnSpPr>
            <a:cxnSpLocks/>
            <a:endCxn id="37" idx="3"/>
          </p:cNvCxnSpPr>
          <p:nvPr/>
        </p:nvCxnSpPr>
        <p:spPr>
          <a:xfrm rot="10800000">
            <a:off x="3637559" y="1902617"/>
            <a:ext cx="2454249" cy="64634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17">
            <a:extLst>
              <a:ext uri="{FF2B5EF4-FFF2-40B4-BE49-F238E27FC236}">
                <a16:creationId xmlns:a16="http://schemas.microsoft.com/office/drawing/2014/main" id="{5B61B9E2-DECB-45AA-8B61-B52235DDC81F}"/>
              </a:ext>
            </a:extLst>
          </p:cNvPr>
          <p:cNvGrpSpPr/>
          <p:nvPr/>
        </p:nvGrpSpPr>
        <p:grpSpPr>
          <a:xfrm>
            <a:off x="4391591" y="1699508"/>
            <a:ext cx="3461258" cy="4909285"/>
            <a:chOff x="4391588" y="1699505"/>
            <a:chExt cx="3461258" cy="4909284"/>
          </a:xfrm>
        </p:grpSpPr>
        <p:sp>
          <p:nvSpPr>
            <p:cNvPr id="50" name="Trapezoid 22">
              <a:extLst>
                <a:ext uri="{FF2B5EF4-FFF2-40B4-BE49-F238E27FC236}">
                  <a16:creationId xmlns:a16="http://schemas.microsoft.com/office/drawing/2014/main" id="{B6C2026F-718C-44A5-92DB-1C7CDBC6A8BF}"/>
                </a:ext>
              </a:extLst>
            </p:cNvPr>
            <p:cNvSpPr/>
            <p:nvPr/>
          </p:nvSpPr>
          <p:spPr>
            <a:xfrm>
              <a:off x="4391588" y="4974148"/>
              <a:ext cx="2156118" cy="1634641"/>
            </a:xfrm>
            <a:custGeom>
              <a:avLst/>
              <a:gdLst/>
              <a:ahLst/>
              <a:cxnLst/>
              <a:rect l="l" t="t" r="r" b="b"/>
              <a:pathLst>
                <a:path w="2156118" h="1634641">
                  <a:moveTo>
                    <a:pt x="558525" y="0"/>
                  </a:moveTo>
                  <a:cubicBezTo>
                    <a:pt x="815259" y="90400"/>
                    <a:pt x="1107060" y="140890"/>
                    <a:pt x="1416381" y="140890"/>
                  </a:cubicBezTo>
                  <a:lnTo>
                    <a:pt x="1507965" y="136242"/>
                  </a:lnTo>
                  <a:cubicBezTo>
                    <a:pt x="1571260" y="753781"/>
                    <a:pt x="1813208" y="1287759"/>
                    <a:pt x="2156118" y="1627939"/>
                  </a:cubicBezTo>
                  <a:lnTo>
                    <a:pt x="742586" y="1634641"/>
                  </a:lnTo>
                  <a:lnTo>
                    <a:pt x="783473" y="1482794"/>
                  </a:lnTo>
                  <a:cubicBezTo>
                    <a:pt x="735436" y="1526015"/>
                    <a:pt x="755164" y="1524973"/>
                    <a:pt x="696702" y="1536226"/>
                  </a:cubicBezTo>
                  <a:lnTo>
                    <a:pt x="360265" y="1531873"/>
                  </a:lnTo>
                  <a:cubicBezTo>
                    <a:pt x="91900" y="1475400"/>
                    <a:pt x="78958" y="1364828"/>
                    <a:pt x="859" y="1187861"/>
                  </a:cubicBezTo>
                  <a:cubicBezTo>
                    <a:pt x="-5078" y="1012055"/>
                    <a:pt x="20262" y="959203"/>
                    <a:pt x="61239" y="837496"/>
                  </a:cubicBezTo>
                  <a:lnTo>
                    <a:pt x="182001" y="766286"/>
                  </a:lnTo>
                  <a:cubicBezTo>
                    <a:pt x="259540" y="604620"/>
                    <a:pt x="389206" y="374100"/>
                    <a:pt x="466746" y="340305"/>
                  </a:cubicBezTo>
                  <a:cubicBezTo>
                    <a:pt x="464918" y="303795"/>
                    <a:pt x="439632" y="264826"/>
                    <a:pt x="461262" y="230774"/>
                  </a:cubicBezTo>
                  <a:cubicBezTo>
                    <a:pt x="491633" y="197339"/>
                    <a:pt x="501153" y="210624"/>
                    <a:pt x="526312" y="196860"/>
                  </a:cubicBezTo>
                  <a:lnTo>
                    <a:pt x="515073" y="140661"/>
                  </a:lnTo>
                  <a:cubicBezTo>
                    <a:pt x="552756" y="107515"/>
                    <a:pt x="530493" y="133386"/>
                    <a:pt x="560358" y="879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1" name="Trapezoid 22">
              <a:extLst>
                <a:ext uri="{FF2B5EF4-FFF2-40B4-BE49-F238E27FC236}">
                  <a16:creationId xmlns:a16="http://schemas.microsoft.com/office/drawing/2014/main" id="{5EBBDFB6-9238-457A-A2BD-125E63C59008}"/>
                </a:ext>
              </a:extLst>
            </p:cNvPr>
            <p:cNvSpPr/>
            <p:nvPr/>
          </p:nvSpPr>
          <p:spPr>
            <a:xfrm>
              <a:off x="5539006" y="1699505"/>
              <a:ext cx="1759822" cy="1491930"/>
            </a:xfrm>
            <a:custGeom>
              <a:avLst/>
              <a:gdLst/>
              <a:ahLst/>
              <a:cxnLst/>
              <a:rect l="l" t="t" r="r" b="b"/>
              <a:pathLst>
                <a:path w="1759822" h="1491930">
                  <a:moveTo>
                    <a:pt x="879911" y="0"/>
                  </a:moveTo>
                  <a:lnTo>
                    <a:pt x="1759822" y="483755"/>
                  </a:lnTo>
                  <a:lnTo>
                    <a:pt x="1626857" y="556857"/>
                  </a:lnTo>
                  <a:lnTo>
                    <a:pt x="1626857" y="957160"/>
                  </a:lnTo>
                  <a:cubicBezTo>
                    <a:pt x="1647975" y="967781"/>
                    <a:pt x="1661924" y="989817"/>
                    <a:pt x="1661924" y="1015110"/>
                  </a:cubicBezTo>
                  <a:cubicBezTo>
                    <a:pt x="1661924" y="1040155"/>
                    <a:pt x="1648247" y="1062005"/>
                    <a:pt x="1627427" y="1072676"/>
                  </a:cubicBezTo>
                  <a:lnTo>
                    <a:pt x="1630074" y="1072676"/>
                  </a:lnTo>
                  <a:lnTo>
                    <a:pt x="1674046" y="1491930"/>
                  </a:lnTo>
                  <a:lnTo>
                    <a:pt x="1523254" y="1491930"/>
                  </a:lnTo>
                  <a:lnTo>
                    <a:pt x="1523254" y="1414835"/>
                  </a:lnTo>
                  <a:lnTo>
                    <a:pt x="1559141" y="1072676"/>
                  </a:lnTo>
                  <a:lnTo>
                    <a:pt x="1561788" y="1072676"/>
                  </a:lnTo>
                  <a:cubicBezTo>
                    <a:pt x="1540968" y="1062005"/>
                    <a:pt x="1527290" y="1040155"/>
                    <a:pt x="1527290" y="1015110"/>
                  </a:cubicBezTo>
                  <a:cubicBezTo>
                    <a:pt x="1527290" y="989817"/>
                    <a:pt x="1541240" y="967781"/>
                    <a:pt x="1562357" y="957160"/>
                  </a:cubicBezTo>
                  <a:lnTo>
                    <a:pt x="1562357" y="592318"/>
                  </a:lnTo>
                  <a:lnTo>
                    <a:pt x="1406686" y="756650"/>
                  </a:lnTo>
                  <a:lnTo>
                    <a:pt x="1406686" y="1027701"/>
                  </a:lnTo>
                  <a:cubicBezTo>
                    <a:pt x="1237521" y="1136357"/>
                    <a:pt x="1035980" y="1197630"/>
                    <a:pt x="820128" y="1197630"/>
                  </a:cubicBezTo>
                  <a:cubicBezTo>
                    <a:pt x="654913" y="1197630"/>
                    <a:pt x="498082" y="1161733"/>
                    <a:pt x="357461" y="1096324"/>
                  </a:cubicBezTo>
                  <a:cubicBezTo>
                    <a:pt x="358384" y="1092118"/>
                    <a:pt x="359913" y="1088133"/>
                    <a:pt x="361487" y="1084162"/>
                  </a:cubicBezTo>
                  <a:cubicBezTo>
                    <a:pt x="358803" y="1082831"/>
                    <a:pt x="355968" y="1082107"/>
                    <a:pt x="353136" y="1081396"/>
                  </a:cubicBezTo>
                  <a:lnTo>
                    <a:pt x="353136" y="756650"/>
                  </a:lnTo>
                  <a:lnTo>
                    <a:pt x="0" y="4837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2" name="Trapezoid 22">
              <a:extLst>
                <a:ext uri="{FF2B5EF4-FFF2-40B4-BE49-F238E27FC236}">
                  <a16:creationId xmlns:a16="http://schemas.microsoft.com/office/drawing/2014/main" id="{A97B10AC-6873-41A0-91A1-CC23D594F5ED}"/>
                </a:ext>
              </a:extLst>
            </p:cNvPr>
            <p:cNvSpPr/>
            <p:nvPr/>
          </p:nvSpPr>
          <p:spPr>
            <a:xfrm>
              <a:off x="5785789" y="2779559"/>
              <a:ext cx="1291337" cy="1262595"/>
            </a:xfrm>
            <a:custGeom>
              <a:avLst/>
              <a:gdLst/>
              <a:ahLst/>
              <a:cxnLst/>
              <a:rect l="l" t="t" r="r" b="b"/>
              <a:pathLst>
                <a:path w="1291337" h="1262595">
                  <a:moveTo>
                    <a:pt x="1291337" y="387134"/>
                  </a:moveTo>
                  <a:lnTo>
                    <a:pt x="1291337" y="464229"/>
                  </a:lnTo>
                  <a:lnTo>
                    <a:pt x="1283251" y="464229"/>
                  </a:lnTo>
                  <a:close/>
                  <a:moveTo>
                    <a:pt x="1174769" y="0"/>
                  </a:moveTo>
                  <a:lnTo>
                    <a:pt x="1174769" y="18541"/>
                  </a:lnTo>
                  <a:lnTo>
                    <a:pt x="1163647" y="22750"/>
                  </a:lnTo>
                  <a:cubicBezTo>
                    <a:pt x="1220924" y="128978"/>
                    <a:pt x="1233895" y="263109"/>
                    <a:pt x="1204293" y="412060"/>
                  </a:cubicBezTo>
                  <a:cubicBezTo>
                    <a:pt x="1245921" y="411719"/>
                    <a:pt x="1282339" y="391704"/>
                    <a:pt x="1279660" y="482348"/>
                  </a:cubicBezTo>
                  <a:cubicBezTo>
                    <a:pt x="1271045" y="607334"/>
                    <a:pt x="1199876" y="781499"/>
                    <a:pt x="1157378" y="776155"/>
                  </a:cubicBezTo>
                  <a:cubicBezTo>
                    <a:pt x="1130754" y="771015"/>
                    <a:pt x="1114555" y="746201"/>
                    <a:pt x="1093142" y="731225"/>
                  </a:cubicBezTo>
                  <a:cubicBezTo>
                    <a:pt x="1057920" y="826172"/>
                    <a:pt x="1048762" y="930956"/>
                    <a:pt x="987476" y="1016066"/>
                  </a:cubicBezTo>
                  <a:lnTo>
                    <a:pt x="1080043" y="1097389"/>
                  </a:lnTo>
                  <a:cubicBezTo>
                    <a:pt x="1114436" y="1141334"/>
                    <a:pt x="1162490" y="1210866"/>
                    <a:pt x="1225666" y="1262595"/>
                  </a:cubicBezTo>
                  <a:cubicBezTo>
                    <a:pt x="974323" y="1220492"/>
                    <a:pt x="716748" y="1143359"/>
                    <a:pt x="462129" y="1031358"/>
                  </a:cubicBezTo>
                  <a:cubicBezTo>
                    <a:pt x="354612" y="984063"/>
                    <a:pt x="251323" y="932179"/>
                    <a:pt x="153638" y="874571"/>
                  </a:cubicBezTo>
                  <a:cubicBezTo>
                    <a:pt x="133161" y="823672"/>
                    <a:pt x="122381" y="764476"/>
                    <a:pt x="119504" y="688499"/>
                  </a:cubicBezTo>
                  <a:cubicBezTo>
                    <a:pt x="86110" y="702998"/>
                    <a:pt x="63141" y="722415"/>
                    <a:pt x="34959" y="621336"/>
                  </a:cubicBezTo>
                  <a:cubicBezTo>
                    <a:pt x="25584" y="567185"/>
                    <a:pt x="-54165" y="281884"/>
                    <a:pt x="64172" y="333473"/>
                  </a:cubicBezTo>
                  <a:cubicBezTo>
                    <a:pt x="80394" y="252314"/>
                    <a:pt x="91942" y="157335"/>
                    <a:pt x="125544" y="68623"/>
                  </a:cubicBezTo>
                  <a:cubicBezTo>
                    <a:pt x="266165" y="134032"/>
                    <a:pt x="422996" y="169929"/>
                    <a:pt x="588211" y="169929"/>
                  </a:cubicBezTo>
                  <a:cubicBezTo>
                    <a:pt x="804063" y="169929"/>
                    <a:pt x="1005604" y="108656"/>
                    <a:pt x="1174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3" name="Trapezoid 22">
              <a:extLst>
                <a:ext uri="{FF2B5EF4-FFF2-40B4-BE49-F238E27FC236}">
                  <a16:creationId xmlns:a16="http://schemas.microsoft.com/office/drawing/2014/main" id="{1FD02D5E-6D38-4669-85BC-A17C8FD602CD}"/>
                </a:ext>
              </a:extLst>
            </p:cNvPr>
            <p:cNvSpPr/>
            <p:nvPr/>
          </p:nvSpPr>
          <p:spPr>
            <a:xfrm>
              <a:off x="4972448" y="3697688"/>
              <a:ext cx="2580757" cy="1374688"/>
            </a:xfrm>
            <a:custGeom>
              <a:avLst/>
              <a:gdLst/>
              <a:ahLst/>
              <a:cxnLst/>
              <a:rect l="l" t="t" r="r" b="b"/>
              <a:pathLst>
                <a:path w="2580757" h="1374688">
                  <a:moveTo>
                    <a:pt x="964280" y="0"/>
                  </a:moveTo>
                  <a:cubicBezTo>
                    <a:pt x="1061964" y="57608"/>
                    <a:pt x="1165254" y="109492"/>
                    <a:pt x="1272771" y="156787"/>
                  </a:cubicBezTo>
                  <a:cubicBezTo>
                    <a:pt x="1527390" y="268789"/>
                    <a:pt x="1784965" y="345921"/>
                    <a:pt x="2036307" y="388024"/>
                  </a:cubicBezTo>
                  <a:cubicBezTo>
                    <a:pt x="2071170" y="421655"/>
                    <a:pt x="2112399" y="447822"/>
                    <a:pt x="2158337" y="459740"/>
                  </a:cubicBezTo>
                  <a:cubicBezTo>
                    <a:pt x="2299568" y="498279"/>
                    <a:pt x="2455123" y="549367"/>
                    <a:pt x="2580757" y="609405"/>
                  </a:cubicBezTo>
                  <a:cubicBezTo>
                    <a:pt x="2295218" y="1059447"/>
                    <a:pt x="1631701" y="1374688"/>
                    <a:pt x="858792" y="1374688"/>
                  </a:cubicBezTo>
                  <a:cubicBezTo>
                    <a:pt x="549471" y="1374688"/>
                    <a:pt x="257670" y="1324198"/>
                    <a:pt x="936" y="1233798"/>
                  </a:cubicBezTo>
                  <a:lnTo>
                    <a:pt x="0" y="1188902"/>
                  </a:lnTo>
                  <a:cubicBezTo>
                    <a:pt x="23602" y="1159565"/>
                    <a:pt x="28959" y="1162194"/>
                    <a:pt x="70806" y="1100888"/>
                  </a:cubicBezTo>
                  <a:cubicBezTo>
                    <a:pt x="94879" y="1029148"/>
                    <a:pt x="100707" y="851670"/>
                    <a:pt x="174300" y="779930"/>
                  </a:cubicBezTo>
                  <a:cubicBezTo>
                    <a:pt x="218445" y="717189"/>
                    <a:pt x="304292" y="723303"/>
                    <a:pt x="369289" y="694990"/>
                  </a:cubicBezTo>
                  <a:cubicBezTo>
                    <a:pt x="589400" y="620074"/>
                    <a:pt x="783446" y="599257"/>
                    <a:pt x="1000951" y="509587"/>
                  </a:cubicBezTo>
                  <a:cubicBezTo>
                    <a:pt x="1031594" y="492835"/>
                    <a:pt x="1046599" y="439197"/>
                    <a:pt x="1082454" y="329000"/>
                  </a:cubicBezTo>
                  <a:lnTo>
                    <a:pt x="1075069" y="182531"/>
                  </a:lnTo>
                  <a:cubicBezTo>
                    <a:pt x="1024247" y="121488"/>
                    <a:pt x="986720" y="67500"/>
                    <a:pt x="964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4" name="Trapezoid 22">
              <a:extLst>
                <a:ext uri="{FF2B5EF4-FFF2-40B4-BE49-F238E27FC236}">
                  <a16:creationId xmlns:a16="http://schemas.microsoft.com/office/drawing/2014/main" id="{02490004-7127-4997-AB01-430DA56BFEB7}"/>
                </a:ext>
              </a:extLst>
            </p:cNvPr>
            <p:cNvSpPr/>
            <p:nvPr/>
          </p:nvSpPr>
          <p:spPr>
            <a:xfrm>
              <a:off x="5951985" y="4356457"/>
              <a:ext cx="1900861" cy="2252332"/>
            </a:xfrm>
            <a:custGeom>
              <a:avLst/>
              <a:gdLst/>
              <a:ahLst/>
              <a:cxnLst/>
              <a:rect l="l" t="t" r="r" b="b"/>
              <a:pathLst>
                <a:path w="1900861" h="2252332">
                  <a:moveTo>
                    <a:pt x="1630381" y="0"/>
                  </a:moveTo>
                  <a:cubicBezTo>
                    <a:pt x="1705290" y="35739"/>
                    <a:pt x="1769558" y="74677"/>
                    <a:pt x="1813833" y="116016"/>
                  </a:cubicBezTo>
                  <a:cubicBezTo>
                    <a:pt x="1941182" y="366789"/>
                    <a:pt x="1891300" y="374114"/>
                    <a:pt x="1890938" y="588002"/>
                  </a:cubicBezTo>
                  <a:cubicBezTo>
                    <a:pt x="1844475" y="751802"/>
                    <a:pt x="1881417" y="817240"/>
                    <a:pt x="1842774" y="963827"/>
                  </a:cubicBezTo>
                  <a:cubicBezTo>
                    <a:pt x="1790990" y="1152321"/>
                    <a:pt x="1728781" y="1244911"/>
                    <a:pt x="1679604" y="1347337"/>
                  </a:cubicBezTo>
                  <a:cubicBezTo>
                    <a:pt x="1619658" y="1492268"/>
                    <a:pt x="1640509" y="1521624"/>
                    <a:pt x="1624871" y="1600160"/>
                  </a:cubicBezTo>
                  <a:lnTo>
                    <a:pt x="1567097" y="1638481"/>
                  </a:lnTo>
                  <a:cubicBezTo>
                    <a:pt x="1592202" y="1734503"/>
                    <a:pt x="1580816" y="1732164"/>
                    <a:pt x="1585070" y="1810973"/>
                  </a:cubicBezTo>
                  <a:cubicBezTo>
                    <a:pt x="1547567" y="1894683"/>
                    <a:pt x="1541341" y="1914458"/>
                    <a:pt x="1519477" y="1978496"/>
                  </a:cubicBezTo>
                  <a:lnTo>
                    <a:pt x="1557486" y="2248020"/>
                  </a:lnTo>
                  <a:lnTo>
                    <a:pt x="648153" y="2252332"/>
                  </a:lnTo>
                  <a:cubicBezTo>
                    <a:pt x="305243" y="1912152"/>
                    <a:pt x="63295" y="1378174"/>
                    <a:pt x="0" y="760635"/>
                  </a:cubicBezTo>
                  <a:cubicBezTo>
                    <a:pt x="733507" y="739994"/>
                    <a:pt x="1356200" y="432143"/>
                    <a:pt x="1630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E0A479-ECA8-45B2-9422-F8E8FA1CA78B}"/>
                </a:ext>
              </a:extLst>
            </p:cNvPr>
            <p:cNvSpPr txBox="1"/>
            <p:nvPr/>
          </p:nvSpPr>
          <p:spPr>
            <a:xfrm>
              <a:off x="6209567" y="2267849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38D293-C00D-4CBF-88AF-C4081EB763F8}"/>
                </a:ext>
              </a:extLst>
            </p:cNvPr>
            <p:cNvSpPr txBox="1"/>
            <p:nvPr/>
          </p:nvSpPr>
          <p:spPr>
            <a:xfrm>
              <a:off x="6288475" y="312896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1BB229E-AD08-4FB2-933A-591A62EA55C8}"/>
                </a:ext>
              </a:extLst>
            </p:cNvPr>
            <p:cNvSpPr txBox="1"/>
            <p:nvPr/>
          </p:nvSpPr>
          <p:spPr>
            <a:xfrm>
              <a:off x="5886651" y="4404596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C1B55C0-EFD2-4954-8551-BC7DA5FF2498}"/>
                </a:ext>
              </a:extLst>
            </p:cNvPr>
            <p:cNvSpPr txBox="1"/>
            <p:nvPr/>
          </p:nvSpPr>
          <p:spPr>
            <a:xfrm>
              <a:off x="5260297" y="559141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E7CDD5-0431-44C6-AFB6-9B36C8A7B865}"/>
                </a:ext>
              </a:extLst>
            </p:cNvPr>
            <p:cNvSpPr txBox="1"/>
            <p:nvPr/>
          </p:nvSpPr>
          <p:spPr>
            <a:xfrm>
              <a:off x="6632775" y="5391358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60" name="Elbow Connector 51">
            <a:extLst>
              <a:ext uri="{FF2B5EF4-FFF2-40B4-BE49-F238E27FC236}">
                <a16:creationId xmlns:a16="http://schemas.microsoft.com/office/drawing/2014/main" id="{4587DDFA-752A-464D-A366-D2155665693E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6867729" y="2762797"/>
            <a:ext cx="1676987" cy="666210"/>
          </a:xfrm>
          <a:prstGeom prst="bentConnector3">
            <a:avLst/>
          </a:prstGeom>
          <a:ln w="254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53">
            <a:extLst>
              <a:ext uri="{FF2B5EF4-FFF2-40B4-BE49-F238E27FC236}">
                <a16:creationId xmlns:a16="http://schemas.microsoft.com/office/drawing/2014/main" id="{3BBF28BD-9CB7-417E-ADF5-60073E42F5E0}"/>
              </a:ext>
            </a:extLst>
          </p:cNvPr>
          <p:cNvCxnSpPr>
            <a:cxnSpLocks/>
            <a:endCxn id="34" idx="3"/>
          </p:cNvCxnSpPr>
          <p:nvPr/>
        </p:nvCxnSpPr>
        <p:spPr>
          <a:xfrm rot="10800000">
            <a:off x="3636098" y="5343339"/>
            <a:ext cx="1047385" cy="476693"/>
          </a:xfrm>
          <a:prstGeom prst="bentConnector3">
            <a:avLst/>
          </a:prstGeom>
          <a:ln w="25400">
            <a:solidFill>
              <a:schemeClr val="accent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5">
            <a:extLst>
              <a:ext uri="{FF2B5EF4-FFF2-40B4-BE49-F238E27FC236}">
                <a16:creationId xmlns:a16="http://schemas.microsoft.com/office/drawing/2014/main" id="{E5629D17-97FC-43EC-924A-416CE18D3EE4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7310543" y="4483157"/>
            <a:ext cx="1234173" cy="110826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143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3BFFD28-F7AC-45E5-A18B-80178BC90055}"/>
              </a:ext>
            </a:extLst>
          </p:cNvPr>
          <p:cNvGrpSpPr/>
          <p:nvPr/>
        </p:nvGrpSpPr>
        <p:grpSpPr>
          <a:xfrm flipH="1">
            <a:off x="3561328" y="1867960"/>
            <a:ext cx="3048478" cy="475870"/>
            <a:chOff x="2153502" y="2017026"/>
            <a:chExt cx="2286358" cy="376921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A2F178FF-64AC-484B-9B35-7C72AF1EF2C6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CDBA9DB5-7BA5-41CD-8BFA-D077A0C8D3B3}"/>
                </a:ext>
              </a:extLst>
            </p:cNvPr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F46F3-5057-4611-AD50-9C6AD1F1A24D}"/>
              </a:ext>
            </a:extLst>
          </p:cNvPr>
          <p:cNvSpPr/>
          <p:nvPr/>
        </p:nvSpPr>
        <p:spPr>
          <a:xfrm>
            <a:off x="3925838" y="3903781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B8996A-7EC8-4DF7-9E6E-9E6055F3C9B8}"/>
              </a:ext>
            </a:extLst>
          </p:cNvPr>
          <p:cNvSpPr/>
          <p:nvPr/>
        </p:nvSpPr>
        <p:spPr>
          <a:xfrm>
            <a:off x="3925838" y="4414187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7F12FE-5BFB-468F-97C8-808D40E93619}"/>
              </a:ext>
            </a:extLst>
          </p:cNvPr>
          <p:cNvSpPr/>
          <p:nvPr/>
        </p:nvSpPr>
        <p:spPr>
          <a:xfrm>
            <a:off x="3925838" y="4924593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88FFBA-9393-4CC4-AA0C-E9E7507BE0BD}"/>
              </a:ext>
            </a:extLst>
          </p:cNvPr>
          <p:cNvSpPr/>
          <p:nvPr/>
        </p:nvSpPr>
        <p:spPr>
          <a:xfrm>
            <a:off x="3925838" y="5434999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7" name="Chart 61">
            <a:extLst>
              <a:ext uri="{FF2B5EF4-FFF2-40B4-BE49-F238E27FC236}">
                <a16:creationId xmlns:a16="http://schemas.microsoft.com/office/drawing/2014/main" id="{563B7346-92BA-48BB-A825-60EE4C9235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886200"/>
              </p:ext>
            </p:extLst>
          </p:nvPr>
        </p:nvGraphicFramePr>
        <p:xfrm>
          <a:off x="3789912" y="3696208"/>
          <a:ext cx="7887738" cy="2307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36A5DD1-2AA5-4068-950B-32B04DC43C26}"/>
              </a:ext>
            </a:extLst>
          </p:cNvPr>
          <p:cNvSpPr txBox="1"/>
          <p:nvPr/>
        </p:nvSpPr>
        <p:spPr>
          <a:xfrm>
            <a:off x="3963965" y="394530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A - 40%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4DDAE7-C4FA-44DA-A503-B9D909B84740}"/>
              </a:ext>
            </a:extLst>
          </p:cNvPr>
          <p:cNvSpPr txBox="1"/>
          <p:nvPr/>
        </p:nvSpPr>
        <p:spPr>
          <a:xfrm>
            <a:off x="3978823" y="445180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B - 70%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77203-7A18-4DF6-9B2B-3C9BA3E332D2}"/>
              </a:ext>
            </a:extLst>
          </p:cNvPr>
          <p:cNvSpPr txBox="1"/>
          <p:nvPr/>
        </p:nvSpPr>
        <p:spPr>
          <a:xfrm>
            <a:off x="3973465" y="495272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C - 30%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9D304-573D-4101-981E-F4119B4EFA8E}"/>
              </a:ext>
            </a:extLst>
          </p:cNvPr>
          <p:cNvSpPr txBox="1"/>
          <p:nvPr/>
        </p:nvSpPr>
        <p:spPr>
          <a:xfrm>
            <a:off x="3988323" y="545922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D - 90%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Text Placeholder 35">
            <a:extLst>
              <a:ext uri="{FF2B5EF4-FFF2-40B4-BE49-F238E27FC236}">
                <a16:creationId xmlns:a16="http://schemas.microsoft.com/office/drawing/2014/main" id="{9028EE34-BB64-4BC3-8893-11A5ACE48D24}"/>
              </a:ext>
            </a:extLst>
          </p:cNvPr>
          <p:cNvSpPr txBox="1">
            <a:spLocks/>
          </p:cNvSpPr>
          <p:nvPr/>
        </p:nvSpPr>
        <p:spPr>
          <a:xfrm>
            <a:off x="3788085" y="1863211"/>
            <a:ext cx="2307915" cy="37205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Contents Here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3969B60A-F67F-48BD-977B-B4A290701FF1}"/>
              </a:ext>
            </a:extLst>
          </p:cNvPr>
          <p:cNvSpPr txBox="1">
            <a:spLocks/>
          </p:cNvSpPr>
          <p:nvPr/>
        </p:nvSpPr>
        <p:spPr>
          <a:xfrm>
            <a:off x="3913051" y="3491819"/>
            <a:ext cx="1750504" cy="28803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rgbClr val="EF4A4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</a:rPr>
              <a:t>Contents 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D75C5A-54DC-46FC-99E6-0DA217D00068}"/>
              </a:ext>
            </a:extLst>
          </p:cNvPr>
          <p:cNvSpPr txBox="1"/>
          <p:nvPr/>
        </p:nvSpPr>
        <p:spPr>
          <a:xfrm>
            <a:off x="3788084" y="2368228"/>
            <a:ext cx="7813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 I hope and I believe that this Template will your Time, Money and Reputation.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B932AFA-3A7D-49E9-80AF-86B32C8AA792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48734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25" name="직사각형 3">
            <a:extLst>
              <a:ext uri="{FF2B5EF4-FFF2-40B4-BE49-F238E27FC236}">
                <a16:creationId xmlns:a16="http://schemas.microsoft.com/office/drawing/2014/main" id="{96CB4540-5E07-4C56-831D-7DFC7C899F05}"/>
              </a:ext>
            </a:extLst>
          </p:cNvPr>
          <p:cNvSpPr/>
          <p:nvPr/>
        </p:nvSpPr>
        <p:spPr>
          <a:xfrm>
            <a:off x="873328" y="711844"/>
            <a:ext cx="3591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+mj-lt"/>
              </a:rPr>
              <a:t>Meet Our Team</a:t>
            </a:r>
            <a:endParaRPr lang="ko-KR" alt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직사각형 9">
            <a:extLst>
              <a:ext uri="{FF2B5EF4-FFF2-40B4-BE49-F238E27FC236}">
                <a16:creationId xmlns:a16="http://schemas.microsoft.com/office/drawing/2014/main" id="{56B56A89-DF8B-440E-8C66-9758D386F859}"/>
              </a:ext>
            </a:extLst>
          </p:cNvPr>
          <p:cNvSpPr/>
          <p:nvPr/>
        </p:nvSpPr>
        <p:spPr>
          <a:xfrm>
            <a:off x="873328" y="2466170"/>
            <a:ext cx="25747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9BA36E-AC1A-40D4-9DF5-05F97C3BBB90}"/>
              </a:ext>
            </a:extLst>
          </p:cNvPr>
          <p:cNvSpPr/>
          <p:nvPr/>
        </p:nvSpPr>
        <p:spPr>
          <a:xfrm>
            <a:off x="6186490" y="3753732"/>
            <a:ext cx="2286000" cy="1920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B0F51-8F9B-47F8-BC8B-11BFC7BCA68D}"/>
              </a:ext>
            </a:extLst>
          </p:cNvPr>
          <p:cNvSpPr/>
          <p:nvPr/>
        </p:nvSpPr>
        <p:spPr>
          <a:xfrm>
            <a:off x="9178591" y="3753732"/>
            <a:ext cx="2286000" cy="1920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BAE9A07-2F8A-4821-AEC7-0E33A858926E}"/>
              </a:ext>
            </a:extLst>
          </p:cNvPr>
          <p:cNvSpPr/>
          <p:nvPr/>
        </p:nvSpPr>
        <p:spPr>
          <a:xfrm>
            <a:off x="6541550" y="5472443"/>
            <a:ext cx="1575881" cy="37937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5CFC4F-4AC4-409F-9D37-0135455B6EAC}"/>
              </a:ext>
            </a:extLst>
          </p:cNvPr>
          <p:cNvSpPr/>
          <p:nvPr/>
        </p:nvSpPr>
        <p:spPr>
          <a:xfrm>
            <a:off x="9533651" y="5472442"/>
            <a:ext cx="1575881" cy="37937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92BBE0-87A1-45E9-9235-D22E7E97609C}"/>
              </a:ext>
            </a:extLst>
          </p:cNvPr>
          <p:cNvSpPr/>
          <p:nvPr/>
        </p:nvSpPr>
        <p:spPr>
          <a:xfrm>
            <a:off x="6826756" y="5482489"/>
            <a:ext cx="1005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Teacher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C561D8-433E-4ED7-B139-6212319BD2FF}"/>
              </a:ext>
            </a:extLst>
          </p:cNvPr>
          <p:cNvSpPr/>
          <p:nvPr/>
        </p:nvSpPr>
        <p:spPr>
          <a:xfrm>
            <a:off x="9818857" y="5477465"/>
            <a:ext cx="1005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Teacher</a:t>
            </a: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47D510F4-B09E-4FE9-AC96-F5A0AF88E9E6}"/>
              </a:ext>
            </a:extLst>
          </p:cNvPr>
          <p:cNvSpPr txBox="1">
            <a:spLocks/>
          </p:cNvSpPr>
          <p:nvPr/>
        </p:nvSpPr>
        <p:spPr>
          <a:xfrm>
            <a:off x="6357147" y="3928778"/>
            <a:ext cx="1944687" cy="28733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Member Name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38" name="Group 45">
            <a:extLst>
              <a:ext uri="{FF2B5EF4-FFF2-40B4-BE49-F238E27FC236}">
                <a16:creationId xmlns:a16="http://schemas.microsoft.com/office/drawing/2014/main" id="{2894B7B9-0ADF-46FD-AA77-5C58D5EE74DF}"/>
              </a:ext>
            </a:extLst>
          </p:cNvPr>
          <p:cNvGrpSpPr/>
          <p:nvPr/>
        </p:nvGrpSpPr>
        <p:grpSpPr>
          <a:xfrm>
            <a:off x="6792341" y="4985468"/>
            <a:ext cx="1074299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39" name="Rounded Rectangle 3">
              <a:extLst>
                <a:ext uri="{FF2B5EF4-FFF2-40B4-BE49-F238E27FC236}">
                  <a16:creationId xmlns:a16="http://schemas.microsoft.com/office/drawing/2014/main" id="{4385172E-3229-4C27-A37B-EA46D760CAA0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D8CD5966-8C25-400C-B44B-A312002B895D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Rounded Rectangle 2">
              <a:extLst>
                <a:ext uri="{FF2B5EF4-FFF2-40B4-BE49-F238E27FC236}">
                  <a16:creationId xmlns:a16="http://schemas.microsoft.com/office/drawing/2014/main" id="{FC35254F-5C3D-4C52-845A-B1E1F13F70E3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2" name="직사각형 83">
            <a:extLst>
              <a:ext uri="{FF2B5EF4-FFF2-40B4-BE49-F238E27FC236}">
                <a16:creationId xmlns:a16="http://schemas.microsoft.com/office/drawing/2014/main" id="{F241D6E5-4B9F-48B5-9CE9-C7EBD56918CA}"/>
              </a:ext>
            </a:extLst>
          </p:cNvPr>
          <p:cNvSpPr/>
          <p:nvPr/>
        </p:nvSpPr>
        <p:spPr>
          <a:xfrm>
            <a:off x="6357382" y="4270934"/>
            <a:ext cx="1944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   </a:t>
            </a: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5C9EB588-57D1-427E-A8DE-D968C10A63D8}"/>
              </a:ext>
            </a:extLst>
          </p:cNvPr>
          <p:cNvSpPr txBox="1">
            <a:spLocks/>
          </p:cNvSpPr>
          <p:nvPr/>
        </p:nvSpPr>
        <p:spPr>
          <a:xfrm>
            <a:off x="9350020" y="3928778"/>
            <a:ext cx="1944687" cy="28733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Member Name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44" name="Group 45">
            <a:extLst>
              <a:ext uri="{FF2B5EF4-FFF2-40B4-BE49-F238E27FC236}">
                <a16:creationId xmlns:a16="http://schemas.microsoft.com/office/drawing/2014/main" id="{892572F6-07F9-4261-B017-82420840A2FF}"/>
              </a:ext>
            </a:extLst>
          </p:cNvPr>
          <p:cNvGrpSpPr/>
          <p:nvPr/>
        </p:nvGrpSpPr>
        <p:grpSpPr>
          <a:xfrm>
            <a:off x="9785214" y="4985468"/>
            <a:ext cx="1074299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45" name="Rounded Rectangle 3">
              <a:extLst>
                <a:ext uri="{FF2B5EF4-FFF2-40B4-BE49-F238E27FC236}">
                  <a16:creationId xmlns:a16="http://schemas.microsoft.com/office/drawing/2014/main" id="{F9C51729-4DAB-4F73-908F-DDA8608669C4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Rounded Rectangle 39">
              <a:extLst>
                <a:ext uri="{FF2B5EF4-FFF2-40B4-BE49-F238E27FC236}">
                  <a16:creationId xmlns:a16="http://schemas.microsoft.com/office/drawing/2014/main" id="{D29F86DB-B708-471E-9E7C-ACA214E73A11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Rounded Rectangle 2">
              <a:extLst>
                <a:ext uri="{FF2B5EF4-FFF2-40B4-BE49-F238E27FC236}">
                  <a16:creationId xmlns:a16="http://schemas.microsoft.com/office/drawing/2014/main" id="{E1939897-A170-4532-8CF7-2E2F15F7AB3A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8" name="직사각형 83">
            <a:extLst>
              <a:ext uri="{FF2B5EF4-FFF2-40B4-BE49-F238E27FC236}">
                <a16:creationId xmlns:a16="http://schemas.microsoft.com/office/drawing/2014/main" id="{FA819A42-D98F-485D-8008-ABDD3DFEEA53}"/>
              </a:ext>
            </a:extLst>
          </p:cNvPr>
          <p:cNvSpPr/>
          <p:nvPr/>
        </p:nvSpPr>
        <p:spPr>
          <a:xfrm>
            <a:off x="9350255" y="4270934"/>
            <a:ext cx="1944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  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0DE1233-9C33-4FC5-B8AD-B3D788776147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D6BAD9-0580-4F8A-ACCB-8E156779EB04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5126681-739F-4E2F-9262-B1772F9CD181}"/>
              </a:ext>
            </a:extLst>
          </p:cNvPr>
          <p:cNvGrpSpPr/>
          <p:nvPr/>
        </p:nvGrpSpPr>
        <p:grpSpPr>
          <a:xfrm>
            <a:off x="1755856" y="2625032"/>
            <a:ext cx="3419804" cy="3418100"/>
            <a:chOff x="3711216" y="2510967"/>
            <a:chExt cx="3513884" cy="3512134"/>
          </a:xfrm>
        </p:grpSpPr>
        <p:sp>
          <p:nvSpPr>
            <p:cNvPr id="50" name="Teardrop 3">
              <a:extLst>
                <a:ext uri="{FF2B5EF4-FFF2-40B4-BE49-F238E27FC236}">
                  <a16:creationId xmlns:a16="http://schemas.microsoft.com/office/drawing/2014/main" id="{CBDDDFB6-81FA-4FE8-95CD-B1CFE32C5CAA}"/>
                </a:ext>
              </a:extLst>
            </p:cNvPr>
            <p:cNvSpPr/>
            <p:nvPr/>
          </p:nvSpPr>
          <p:spPr>
            <a:xfrm>
              <a:off x="5495858" y="2510967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1" name="Teardrop 3">
              <a:extLst>
                <a:ext uri="{FF2B5EF4-FFF2-40B4-BE49-F238E27FC236}">
                  <a16:creationId xmlns:a16="http://schemas.microsoft.com/office/drawing/2014/main" id="{BFBAA8FE-BEEA-4DBA-BE59-F757D85C425F}"/>
                </a:ext>
              </a:extLst>
            </p:cNvPr>
            <p:cNvSpPr/>
            <p:nvPr/>
          </p:nvSpPr>
          <p:spPr>
            <a:xfrm rot="16200000">
              <a:off x="3713684" y="2510979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2" name="Teardrop 3">
              <a:extLst>
                <a:ext uri="{FF2B5EF4-FFF2-40B4-BE49-F238E27FC236}">
                  <a16:creationId xmlns:a16="http://schemas.microsoft.com/office/drawing/2014/main" id="{235E2037-DD57-4846-9F02-470B39C4C043}"/>
                </a:ext>
              </a:extLst>
            </p:cNvPr>
            <p:cNvSpPr/>
            <p:nvPr/>
          </p:nvSpPr>
          <p:spPr>
            <a:xfrm rot="10800000">
              <a:off x="3717338" y="4289973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3" name="Teardrop 3">
              <a:extLst>
                <a:ext uri="{FF2B5EF4-FFF2-40B4-BE49-F238E27FC236}">
                  <a16:creationId xmlns:a16="http://schemas.microsoft.com/office/drawing/2014/main" id="{5785C6E8-13CF-4FCA-ADCF-DA2C04BC8528}"/>
                </a:ext>
              </a:extLst>
            </p:cNvPr>
            <p:cNvSpPr/>
            <p:nvPr/>
          </p:nvSpPr>
          <p:spPr>
            <a:xfrm rot="5400000">
              <a:off x="5494440" y="4289268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92BDD8E-B42D-4198-8598-009180C62736}"/>
              </a:ext>
            </a:extLst>
          </p:cNvPr>
          <p:cNvSpPr txBox="1"/>
          <p:nvPr/>
        </p:nvSpPr>
        <p:spPr>
          <a:xfrm>
            <a:off x="2174500" y="320722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60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C8A4E5-7133-4301-9A3F-5C8CBCCD4D06}"/>
              </a:ext>
            </a:extLst>
          </p:cNvPr>
          <p:cNvSpPr txBox="1"/>
          <p:nvPr/>
        </p:nvSpPr>
        <p:spPr>
          <a:xfrm>
            <a:off x="3830684" y="318649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90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F3DE8DB-332A-4AF1-9D3D-99A35950B31D}"/>
              </a:ext>
            </a:extLst>
          </p:cNvPr>
          <p:cNvSpPr txBox="1"/>
          <p:nvPr/>
        </p:nvSpPr>
        <p:spPr>
          <a:xfrm>
            <a:off x="2174500" y="486910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3BFA84A-345B-470B-AA37-CC73500BB771}"/>
              </a:ext>
            </a:extLst>
          </p:cNvPr>
          <p:cNvSpPr txBox="1"/>
          <p:nvPr/>
        </p:nvSpPr>
        <p:spPr>
          <a:xfrm>
            <a:off x="3830684" y="484837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70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D23C678-680C-4747-8358-88051C8F7CC5}"/>
              </a:ext>
            </a:extLst>
          </p:cNvPr>
          <p:cNvSpPr txBox="1"/>
          <p:nvPr/>
        </p:nvSpPr>
        <p:spPr>
          <a:xfrm>
            <a:off x="858582" y="1754709"/>
            <a:ext cx="5237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E6D614FA-3C93-45FC-9296-72244D74F9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664220"/>
              </p:ext>
            </p:extLst>
          </p:nvPr>
        </p:nvGraphicFramePr>
        <p:xfrm>
          <a:off x="6324162" y="1711126"/>
          <a:ext cx="5009258" cy="2232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0" name="Oval 59">
            <a:extLst>
              <a:ext uri="{FF2B5EF4-FFF2-40B4-BE49-F238E27FC236}">
                <a16:creationId xmlns:a16="http://schemas.microsoft.com/office/drawing/2014/main" id="{26515C2C-2FB5-42BD-A3C7-CAE31D80580C}"/>
              </a:ext>
            </a:extLst>
          </p:cNvPr>
          <p:cNvSpPr/>
          <p:nvPr/>
        </p:nvSpPr>
        <p:spPr>
          <a:xfrm>
            <a:off x="6463853" y="4115348"/>
            <a:ext cx="336213" cy="33621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7AF1C0D-CCA3-4573-B914-398D6D37B125}"/>
              </a:ext>
            </a:extLst>
          </p:cNvPr>
          <p:cNvSpPr/>
          <p:nvPr/>
        </p:nvSpPr>
        <p:spPr>
          <a:xfrm>
            <a:off x="6463853" y="4648641"/>
            <a:ext cx="336213" cy="33621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C9465F0-8C3C-4221-9333-46ECABF94C4B}"/>
              </a:ext>
            </a:extLst>
          </p:cNvPr>
          <p:cNvSpPr/>
          <p:nvPr/>
        </p:nvSpPr>
        <p:spPr>
          <a:xfrm>
            <a:off x="6463853" y="5181934"/>
            <a:ext cx="336213" cy="33621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D7654B4-4FAB-4F04-B8BC-E49979A1A556}"/>
              </a:ext>
            </a:extLst>
          </p:cNvPr>
          <p:cNvSpPr/>
          <p:nvPr/>
        </p:nvSpPr>
        <p:spPr>
          <a:xfrm>
            <a:off x="6463853" y="5715228"/>
            <a:ext cx="336213" cy="3362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D86A07-47C6-4503-B9F0-97F0C8EA1E1E}"/>
              </a:ext>
            </a:extLst>
          </p:cNvPr>
          <p:cNvSpPr txBox="1"/>
          <p:nvPr/>
        </p:nvSpPr>
        <p:spPr>
          <a:xfrm>
            <a:off x="6986998" y="405262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CF89C9-A015-4681-AC29-A1F3F1BCA607}"/>
              </a:ext>
            </a:extLst>
          </p:cNvPr>
          <p:cNvSpPr txBox="1"/>
          <p:nvPr/>
        </p:nvSpPr>
        <p:spPr>
          <a:xfrm>
            <a:off x="6986998" y="4585914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248539-AE03-4A7B-83CA-0B7840774FF9}"/>
              </a:ext>
            </a:extLst>
          </p:cNvPr>
          <p:cNvSpPr txBox="1"/>
          <p:nvPr/>
        </p:nvSpPr>
        <p:spPr>
          <a:xfrm>
            <a:off x="6986998" y="5119208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5C980C-1C42-449F-AE89-63B5A8D23CD8}"/>
              </a:ext>
            </a:extLst>
          </p:cNvPr>
          <p:cNvSpPr txBox="1"/>
          <p:nvPr/>
        </p:nvSpPr>
        <p:spPr>
          <a:xfrm>
            <a:off x="6986998" y="565250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189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ED66CD2-87D5-4F0F-BB70-CA349A1A25F8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4E2166-07C3-40E4-865A-B84973C4D6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E2E544-CBAB-4131-A323-A45470337F22}"/>
              </a:ext>
            </a:extLst>
          </p:cNvPr>
          <p:cNvGrpSpPr/>
          <p:nvPr/>
        </p:nvGrpSpPr>
        <p:grpSpPr>
          <a:xfrm>
            <a:off x="8317149" y="1752616"/>
            <a:ext cx="3205576" cy="5105385"/>
            <a:chOff x="8317149" y="1752616"/>
            <a:chExt cx="3205576" cy="510538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08CE27-58F1-4421-838E-21088E66BC98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DED767-5BC4-446A-B8DF-0C1BFD3F47C6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C032A3-77BC-4F19-9BC9-0CBF46F0ABDE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F89257-34A4-4A29-8F51-B7CA1C42258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A99BE3-E43D-4B4E-8F20-953CDDEAD264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751253-36A2-4625-BA27-4C6EBDEE627D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A23305-9D33-4FCD-A7CF-688F59C3C824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DA5628-8735-4E85-980C-093835A717E5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D5626E-06A4-4BB2-9CB0-937CF8E6F6C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AB5F03-6A11-4767-AD16-E4F999D576D0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AD990DD-E1D9-4F5E-ABFF-87B23D0669F6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59B0F52-F70A-46CF-8E48-8972B3F27C26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0157F0-9480-4753-BD7F-2CFEE8276DF7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6EAB684-6D81-4813-BEC1-DC6617165660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14244C1-0360-4B35-87E7-B575762441A7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F9A0E55-7826-475A-B18F-2AEA43F6145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A4346B5-F365-4DF3-9D5F-45FFAF3956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610D78-F3DB-4C7A-A3FE-B7E941E7E19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22ECF1D-98B4-40C2-82F4-996A27DDDFD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149687-B31B-4962-969C-7E2724D793E1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9B438C-84D2-49FD-8DA5-A791E7415B57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CBFA0A-7779-49AE-AABD-0CBC0B95A849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8C00CC-2DB5-41C7-9C01-1A5AA31AEFF9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905853-5CC7-4A82-AEF2-7D7FE9B6AD38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1D624B-958F-4A2F-A86E-3BA146052051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9E70A-55EE-41DA-82F2-923101E0456E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0F30FD-F4D3-45D5-AF72-35602DEB4ECD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94F277-B7E4-4EBB-B0E0-19BE54B691E2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9237F6-B5C1-42DF-9FF1-E6DD3CA20992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9C2185-0927-4A01-92E6-B53CED5E2318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682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0AD5FC-4B93-4F64-8B62-C16A7399E13D}"/>
              </a:ext>
            </a:extLst>
          </p:cNvPr>
          <p:cNvGrpSpPr/>
          <p:nvPr/>
        </p:nvGrpSpPr>
        <p:grpSpPr>
          <a:xfrm>
            <a:off x="4239056" y="2016434"/>
            <a:ext cx="3654286" cy="3551880"/>
            <a:chOff x="2715055" y="1785698"/>
            <a:chExt cx="3654286" cy="355188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EE59A83-240D-4F6B-8B0E-1BA0550131E8}"/>
                </a:ext>
              </a:extLst>
            </p:cNvPr>
            <p:cNvGrpSpPr/>
            <p:nvPr/>
          </p:nvGrpSpPr>
          <p:grpSpPr>
            <a:xfrm>
              <a:off x="3945700" y="1785698"/>
              <a:ext cx="1139838" cy="1632238"/>
              <a:chOff x="3692771" y="1580738"/>
              <a:chExt cx="1954016" cy="2798134"/>
            </a:xfrm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B7065D1D-4965-4374-80E1-1E4BB21F503D}"/>
                  </a:ext>
                </a:extLst>
              </p:cNvPr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" fmla="*/ 704850 w 1914525"/>
                  <a:gd name="connsiteY0" fmla="*/ 0 h 1095375"/>
                  <a:gd name="connsiteX1" fmla="*/ 0 w 1914525"/>
                  <a:gd name="connsiteY1" fmla="*/ 38100 h 1095375"/>
                  <a:gd name="connsiteX2" fmla="*/ 1581150 w 1914525"/>
                  <a:gd name="connsiteY2" fmla="*/ 1095375 h 1095375"/>
                  <a:gd name="connsiteX3" fmla="*/ 1914525 w 1914525"/>
                  <a:gd name="connsiteY3" fmla="*/ 933450 h 1095375"/>
                  <a:gd name="connsiteX4" fmla="*/ 704850 w 1914525"/>
                  <a:gd name="connsiteY4" fmla="*/ 0 h 1095375"/>
                  <a:gd name="connsiteX0" fmla="*/ 704850 w 1914525"/>
                  <a:gd name="connsiteY0" fmla="*/ 2444 h 1097819"/>
                  <a:gd name="connsiteX1" fmla="*/ 0 w 1914525"/>
                  <a:gd name="connsiteY1" fmla="*/ 40544 h 1097819"/>
                  <a:gd name="connsiteX2" fmla="*/ 1581150 w 1914525"/>
                  <a:gd name="connsiteY2" fmla="*/ 1097819 h 1097819"/>
                  <a:gd name="connsiteX3" fmla="*/ 1914525 w 1914525"/>
                  <a:gd name="connsiteY3" fmla="*/ 935894 h 1097819"/>
                  <a:gd name="connsiteX4" fmla="*/ 704850 w 1914525"/>
                  <a:gd name="connsiteY4" fmla="*/ 2444 h 1097819"/>
                  <a:gd name="connsiteX0" fmla="*/ 704850 w 1914525"/>
                  <a:gd name="connsiteY0" fmla="*/ 21793 h 1117168"/>
                  <a:gd name="connsiteX1" fmla="*/ 0 w 1914525"/>
                  <a:gd name="connsiteY1" fmla="*/ 59893 h 1117168"/>
                  <a:gd name="connsiteX2" fmla="*/ 1581150 w 1914525"/>
                  <a:gd name="connsiteY2" fmla="*/ 1117168 h 1117168"/>
                  <a:gd name="connsiteX3" fmla="*/ 1914525 w 1914525"/>
                  <a:gd name="connsiteY3" fmla="*/ 955243 h 1117168"/>
                  <a:gd name="connsiteX4" fmla="*/ 704850 w 1914525"/>
                  <a:gd name="connsiteY4" fmla="*/ 21793 h 1117168"/>
                  <a:gd name="connsiteX0" fmla="*/ 704850 w 1914525"/>
                  <a:gd name="connsiteY0" fmla="*/ 21793 h 1079068"/>
                  <a:gd name="connsiteX1" fmla="*/ 0 w 1914525"/>
                  <a:gd name="connsiteY1" fmla="*/ 59893 h 1079068"/>
                  <a:gd name="connsiteX2" fmla="*/ 1676400 w 1914525"/>
                  <a:gd name="connsiteY2" fmla="*/ 1079068 h 1079068"/>
                  <a:gd name="connsiteX3" fmla="*/ 1914525 w 1914525"/>
                  <a:gd name="connsiteY3" fmla="*/ 955243 h 1079068"/>
                  <a:gd name="connsiteX4" fmla="*/ 704850 w 1914525"/>
                  <a:gd name="connsiteY4" fmla="*/ 21793 h 1079068"/>
                  <a:gd name="connsiteX0" fmla="*/ 485775 w 1695450"/>
                  <a:gd name="connsiteY0" fmla="*/ 21793 h 1079068"/>
                  <a:gd name="connsiteX1" fmla="*/ 0 w 1695450"/>
                  <a:gd name="connsiteY1" fmla="*/ 59893 h 1079068"/>
                  <a:gd name="connsiteX2" fmla="*/ 1457325 w 1695450"/>
                  <a:gd name="connsiteY2" fmla="*/ 1079068 h 1079068"/>
                  <a:gd name="connsiteX3" fmla="*/ 1695450 w 1695450"/>
                  <a:gd name="connsiteY3" fmla="*/ 955243 h 1079068"/>
                  <a:gd name="connsiteX4" fmla="*/ 485775 w 1695450"/>
                  <a:gd name="connsiteY4" fmla="*/ 21793 h 1079068"/>
                  <a:gd name="connsiteX0" fmla="*/ 485775 w 1695450"/>
                  <a:gd name="connsiteY0" fmla="*/ 21793 h 1021918"/>
                  <a:gd name="connsiteX1" fmla="*/ 0 w 1695450"/>
                  <a:gd name="connsiteY1" fmla="*/ 59893 h 1021918"/>
                  <a:gd name="connsiteX2" fmla="*/ 1362075 w 1695450"/>
                  <a:gd name="connsiteY2" fmla="*/ 1021918 h 1021918"/>
                  <a:gd name="connsiteX3" fmla="*/ 1695450 w 1695450"/>
                  <a:gd name="connsiteY3" fmla="*/ 955243 h 1021918"/>
                  <a:gd name="connsiteX4" fmla="*/ 485775 w 1695450"/>
                  <a:gd name="connsiteY4" fmla="*/ 21793 h 1021918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19100 w 1628775"/>
                  <a:gd name="connsiteY0" fmla="*/ 16934 h 1017059"/>
                  <a:gd name="connsiteX1" fmla="*/ 0 w 1628775"/>
                  <a:gd name="connsiteY1" fmla="*/ 55034 h 1017059"/>
                  <a:gd name="connsiteX2" fmla="*/ 1295400 w 1628775"/>
                  <a:gd name="connsiteY2" fmla="*/ 1017059 h 1017059"/>
                  <a:gd name="connsiteX3" fmla="*/ 1628775 w 1628775"/>
                  <a:gd name="connsiteY3" fmla="*/ 950384 h 1017059"/>
                  <a:gd name="connsiteX4" fmla="*/ 419100 w 1628775"/>
                  <a:gd name="connsiteY4" fmla="*/ 16934 h 1017059"/>
                  <a:gd name="connsiteX0" fmla="*/ 419100 w 1628775"/>
                  <a:gd name="connsiteY0" fmla="*/ 21793 h 1021918"/>
                  <a:gd name="connsiteX1" fmla="*/ 0 w 1628775"/>
                  <a:gd name="connsiteY1" fmla="*/ 59893 h 1021918"/>
                  <a:gd name="connsiteX2" fmla="*/ 1295400 w 1628775"/>
                  <a:gd name="connsiteY2" fmla="*/ 1021918 h 1021918"/>
                  <a:gd name="connsiteX3" fmla="*/ 1628775 w 1628775"/>
                  <a:gd name="connsiteY3" fmla="*/ 955243 h 1021918"/>
                  <a:gd name="connsiteX4" fmla="*/ 419100 w 1628775"/>
                  <a:gd name="connsiteY4" fmla="*/ 21793 h 1021918"/>
                  <a:gd name="connsiteX0" fmla="*/ 419100 w 1628775"/>
                  <a:gd name="connsiteY0" fmla="*/ 38457 h 1038582"/>
                  <a:gd name="connsiteX1" fmla="*/ 0 w 1628775"/>
                  <a:gd name="connsiteY1" fmla="*/ 76557 h 1038582"/>
                  <a:gd name="connsiteX2" fmla="*/ 1295400 w 1628775"/>
                  <a:gd name="connsiteY2" fmla="*/ 1038582 h 1038582"/>
                  <a:gd name="connsiteX3" fmla="*/ 1628775 w 1628775"/>
                  <a:gd name="connsiteY3" fmla="*/ 971907 h 1038582"/>
                  <a:gd name="connsiteX4" fmla="*/ 419100 w 1628775"/>
                  <a:gd name="connsiteY4" fmla="*/ 38457 h 1038582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5241 h 1045366"/>
                  <a:gd name="connsiteX1" fmla="*/ 0 w 1628775"/>
                  <a:gd name="connsiteY1" fmla="*/ 83341 h 1045366"/>
                  <a:gd name="connsiteX2" fmla="*/ 1295400 w 1628775"/>
                  <a:gd name="connsiteY2" fmla="*/ 1045366 h 1045366"/>
                  <a:gd name="connsiteX3" fmla="*/ 1628775 w 1628775"/>
                  <a:gd name="connsiteY3" fmla="*/ 978691 h 1045366"/>
                  <a:gd name="connsiteX4" fmla="*/ 419100 w 1628775"/>
                  <a:gd name="connsiteY4" fmla="*/ 45241 h 1045366"/>
                  <a:gd name="connsiteX0" fmla="*/ 383930 w 1593605"/>
                  <a:gd name="connsiteY0" fmla="*/ 45241 h 1045366"/>
                  <a:gd name="connsiteX1" fmla="*/ 0 w 1593605"/>
                  <a:gd name="connsiteY1" fmla="*/ 83341 h 1045366"/>
                  <a:gd name="connsiteX2" fmla="*/ 1260230 w 1593605"/>
                  <a:gd name="connsiteY2" fmla="*/ 1045366 h 1045366"/>
                  <a:gd name="connsiteX3" fmla="*/ 1593605 w 1593605"/>
                  <a:gd name="connsiteY3" fmla="*/ 978691 h 1045366"/>
                  <a:gd name="connsiteX4" fmla="*/ 383930 w 1593605"/>
                  <a:gd name="connsiteY4" fmla="*/ 45241 h 1045366"/>
                  <a:gd name="connsiteX0" fmla="*/ 383930 w 1593605"/>
                  <a:gd name="connsiteY0" fmla="*/ 38512 h 1038637"/>
                  <a:gd name="connsiteX1" fmla="*/ 0 w 1593605"/>
                  <a:gd name="connsiteY1" fmla="*/ 76612 h 1038637"/>
                  <a:gd name="connsiteX2" fmla="*/ 1260230 w 1593605"/>
                  <a:gd name="connsiteY2" fmla="*/ 1038637 h 1038637"/>
                  <a:gd name="connsiteX3" fmla="*/ 1593605 w 1593605"/>
                  <a:gd name="connsiteY3" fmla="*/ 971962 h 1038637"/>
                  <a:gd name="connsiteX4" fmla="*/ 383930 w 1593605"/>
                  <a:gd name="connsiteY4" fmla="*/ 38512 h 103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8" name="Down Arrow 1">
                <a:extLst>
                  <a:ext uri="{FF2B5EF4-FFF2-40B4-BE49-F238E27FC236}">
                    <a16:creationId xmlns:a16="http://schemas.microsoft.com/office/drawing/2014/main" id="{64942D5B-DD4F-42A6-8A24-52C100F9573D}"/>
                  </a:ext>
                </a:extLst>
              </p:cNvPr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3176FD0-7445-4716-B156-8D8889982B71}"/>
                </a:ext>
              </a:extLst>
            </p:cNvPr>
            <p:cNvGrpSpPr/>
            <p:nvPr/>
          </p:nvGrpSpPr>
          <p:grpSpPr>
            <a:xfrm rot="4113254">
              <a:off x="4983303" y="2478942"/>
              <a:ext cx="1139838" cy="1632238"/>
              <a:chOff x="3692771" y="1580738"/>
              <a:chExt cx="1954016" cy="2798134"/>
            </a:xfrm>
          </p:grpSpPr>
          <p:sp>
            <p:nvSpPr>
              <p:cNvPr id="15" name="Freeform 28">
                <a:extLst>
                  <a:ext uri="{FF2B5EF4-FFF2-40B4-BE49-F238E27FC236}">
                    <a16:creationId xmlns:a16="http://schemas.microsoft.com/office/drawing/2014/main" id="{BB9F0748-1364-4B79-B2F5-F4B63E367A25}"/>
                  </a:ext>
                </a:extLst>
              </p:cNvPr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" fmla="*/ 704850 w 1914525"/>
                  <a:gd name="connsiteY0" fmla="*/ 0 h 1095375"/>
                  <a:gd name="connsiteX1" fmla="*/ 0 w 1914525"/>
                  <a:gd name="connsiteY1" fmla="*/ 38100 h 1095375"/>
                  <a:gd name="connsiteX2" fmla="*/ 1581150 w 1914525"/>
                  <a:gd name="connsiteY2" fmla="*/ 1095375 h 1095375"/>
                  <a:gd name="connsiteX3" fmla="*/ 1914525 w 1914525"/>
                  <a:gd name="connsiteY3" fmla="*/ 933450 h 1095375"/>
                  <a:gd name="connsiteX4" fmla="*/ 704850 w 1914525"/>
                  <a:gd name="connsiteY4" fmla="*/ 0 h 1095375"/>
                  <a:gd name="connsiteX0" fmla="*/ 704850 w 1914525"/>
                  <a:gd name="connsiteY0" fmla="*/ 2444 h 1097819"/>
                  <a:gd name="connsiteX1" fmla="*/ 0 w 1914525"/>
                  <a:gd name="connsiteY1" fmla="*/ 40544 h 1097819"/>
                  <a:gd name="connsiteX2" fmla="*/ 1581150 w 1914525"/>
                  <a:gd name="connsiteY2" fmla="*/ 1097819 h 1097819"/>
                  <a:gd name="connsiteX3" fmla="*/ 1914525 w 1914525"/>
                  <a:gd name="connsiteY3" fmla="*/ 935894 h 1097819"/>
                  <a:gd name="connsiteX4" fmla="*/ 704850 w 1914525"/>
                  <a:gd name="connsiteY4" fmla="*/ 2444 h 1097819"/>
                  <a:gd name="connsiteX0" fmla="*/ 704850 w 1914525"/>
                  <a:gd name="connsiteY0" fmla="*/ 21793 h 1117168"/>
                  <a:gd name="connsiteX1" fmla="*/ 0 w 1914525"/>
                  <a:gd name="connsiteY1" fmla="*/ 59893 h 1117168"/>
                  <a:gd name="connsiteX2" fmla="*/ 1581150 w 1914525"/>
                  <a:gd name="connsiteY2" fmla="*/ 1117168 h 1117168"/>
                  <a:gd name="connsiteX3" fmla="*/ 1914525 w 1914525"/>
                  <a:gd name="connsiteY3" fmla="*/ 955243 h 1117168"/>
                  <a:gd name="connsiteX4" fmla="*/ 704850 w 1914525"/>
                  <a:gd name="connsiteY4" fmla="*/ 21793 h 1117168"/>
                  <a:gd name="connsiteX0" fmla="*/ 704850 w 1914525"/>
                  <a:gd name="connsiteY0" fmla="*/ 21793 h 1079068"/>
                  <a:gd name="connsiteX1" fmla="*/ 0 w 1914525"/>
                  <a:gd name="connsiteY1" fmla="*/ 59893 h 1079068"/>
                  <a:gd name="connsiteX2" fmla="*/ 1676400 w 1914525"/>
                  <a:gd name="connsiteY2" fmla="*/ 1079068 h 1079068"/>
                  <a:gd name="connsiteX3" fmla="*/ 1914525 w 1914525"/>
                  <a:gd name="connsiteY3" fmla="*/ 955243 h 1079068"/>
                  <a:gd name="connsiteX4" fmla="*/ 704850 w 1914525"/>
                  <a:gd name="connsiteY4" fmla="*/ 21793 h 1079068"/>
                  <a:gd name="connsiteX0" fmla="*/ 485775 w 1695450"/>
                  <a:gd name="connsiteY0" fmla="*/ 21793 h 1079068"/>
                  <a:gd name="connsiteX1" fmla="*/ 0 w 1695450"/>
                  <a:gd name="connsiteY1" fmla="*/ 59893 h 1079068"/>
                  <a:gd name="connsiteX2" fmla="*/ 1457325 w 1695450"/>
                  <a:gd name="connsiteY2" fmla="*/ 1079068 h 1079068"/>
                  <a:gd name="connsiteX3" fmla="*/ 1695450 w 1695450"/>
                  <a:gd name="connsiteY3" fmla="*/ 955243 h 1079068"/>
                  <a:gd name="connsiteX4" fmla="*/ 485775 w 1695450"/>
                  <a:gd name="connsiteY4" fmla="*/ 21793 h 1079068"/>
                  <a:gd name="connsiteX0" fmla="*/ 485775 w 1695450"/>
                  <a:gd name="connsiteY0" fmla="*/ 21793 h 1021918"/>
                  <a:gd name="connsiteX1" fmla="*/ 0 w 1695450"/>
                  <a:gd name="connsiteY1" fmla="*/ 59893 h 1021918"/>
                  <a:gd name="connsiteX2" fmla="*/ 1362075 w 1695450"/>
                  <a:gd name="connsiteY2" fmla="*/ 1021918 h 1021918"/>
                  <a:gd name="connsiteX3" fmla="*/ 1695450 w 1695450"/>
                  <a:gd name="connsiteY3" fmla="*/ 955243 h 1021918"/>
                  <a:gd name="connsiteX4" fmla="*/ 485775 w 1695450"/>
                  <a:gd name="connsiteY4" fmla="*/ 21793 h 1021918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19100 w 1628775"/>
                  <a:gd name="connsiteY0" fmla="*/ 16934 h 1017059"/>
                  <a:gd name="connsiteX1" fmla="*/ 0 w 1628775"/>
                  <a:gd name="connsiteY1" fmla="*/ 55034 h 1017059"/>
                  <a:gd name="connsiteX2" fmla="*/ 1295400 w 1628775"/>
                  <a:gd name="connsiteY2" fmla="*/ 1017059 h 1017059"/>
                  <a:gd name="connsiteX3" fmla="*/ 1628775 w 1628775"/>
                  <a:gd name="connsiteY3" fmla="*/ 950384 h 1017059"/>
                  <a:gd name="connsiteX4" fmla="*/ 419100 w 1628775"/>
                  <a:gd name="connsiteY4" fmla="*/ 16934 h 1017059"/>
                  <a:gd name="connsiteX0" fmla="*/ 419100 w 1628775"/>
                  <a:gd name="connsiteY0" fmla="*/ 21793 h 1021918"/>
                  <a:gd name="connsiteX1" fmla="*/ 0 w 1628775"/>
                  <a:gd name="connsiteY1" fmla="*/ 59893 h 1021918"/>
                  <a:gd name="connsiteX2" fmla="*/ 1295400 w 1628775"/>
                  <a:gd name="connsiteY2" fmla="*/ 1021918 h 1021918"/>
                  <a:gd name="connsiteX3" fmla="*/ 1628775 w 1628775"/>
                  <a:gd name="connsiteY3" fmla="*/ 955243 h 1021918"/>
                  <a:gd name="connsiteX4" fmla="*/ 419100 w 1628775"/>
                  <a:gd name="connsiteY4" fmla="*/ 21793 h 1021918"/>
                  <a:gd name="connsiteX0" fmla="*/ 419100 w 1628775"/>
                  <a:gd name="connsiteY0" fmla="*/ 38457 h 1038582"/>
                  <a:gd name="connsiteX1" fmla="*/ 0 w 1628775"/>
                  <a:gd name="connsiteY1" fmla="*/ 76557 h 1038582"/>
                  <a:gd name="connsiteX2" fmla="*/ 1295400 w 1628775"/>
                  <a:gd name="connsiteY2" fmla="*/ 1038582 h 1038582"/>
                  <a:gd name="connsiteX3" fmla="*/ 1628775 w 1628775"/>
                  <a:gd name="connsiteY3" fmla="*/ 971907 h 1038582"/>
                  <a:gd name="connsiteX4" fmla="*/ 419100 w 1628775"/>
                  <a:gd name="connsiteY4" fmla="*/ 38457 h 1038582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5241 h 1045366"/>
                  <a:gd name="connsiteX1" fmla="*/ 0 w 1628775"/>
                  <a:gd name="connsiteY1" fmla="*/ 83341 h 1045366"/>
                  <a:gd name="connsiteX2" fmla="*/ 1295400 w 1628775"/>
                  <a:gd name="connsiteY2" fmla="*/ 1045366 h 1045366"/>
                  <a:gd name="connsiteX3" fmla="*/ 1628775 w 1628775"/>
                  <a:gd name="connsiteY3" fmla="*/ 978691 h 1045366"/>
                  <a:gd name="connsiteX4" fmla="*/ 419100 w 1628775"/>
                  <a:gd name="connsiteY4" fmla="*/ 45241 h 1045366"/>
                  <a:gd name="connsiteX0" fmla="*/ 383930 w 1593605"/>
                  <a:gd name="connsiteY0" fmla="*/ 45241 h 1045366"/>
                  <a:gd name="connsiteX1" fmla="*/ 0 w 1593605"/>
                  <a:gd name="connsiteY1" fmla="*/ 83341 h 1045366"/>
                  <a:gd name="connsiteX2" fmla="*/ 1260230 w 1593605"/>
                  <a:gd name="connsiteY2" fmla="*/ 1045366 h 1045366"/>
                  <a:gd name="connsiteX3" fmla="*/ 1593605 w 1593605"/>
                  <a:gd name="connsiteY3" fmla="*/ 978691 h 1045366"/>
                  <a:gd name="connsiteX4" fmla="*/ 383930 w 1593605"/>
                  <a:gd name="connsiteY4" fmla="*/ 45241 h 1045366"/>
                  <a:gd name="connsiteX0" fmla="*/ 383930 w 1593605"/>
                  <a:gd name="connsiteY0" fmla="*/ 38512 h 1038637"/>
                  <a:gd name="connsiteX1" fmla="*/ 0 w 1593605"/>
                  <a:gd name="connsiteY1" fmla="*/ 76612 h 1038637"/>
                  <a:gd name="connsiteX2" fmla="*/ 1260230 w 1593605"/>
                  <a:gd name="connsiteY2" fmla="*/ 1038637 h 1038637"/>
                  <a:gd name="connsiteX3" fmla="*/ 1593605 w 1593605"/>
                  <a:gd name="connsiteY3" fmla="*/ 971962 h 1038637"/>
                  <a:gd name="connsiteX4" fmla="*/ 383930 w 1593605"/>
                  <a:gd name="connsiteY4" fmla="*/ 38512 h 103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" name="Down Arrow 1">
                <a:extLst>
                  <a:ext uri="{FF2B5EF4-FFF2-40B4-BE49-F238E27FC236}">
                    <a16:creationId xmlns:a16="http://schemas.microsoft.com/office/drawing/2014/main" id="{D1CAA570-3D40-4045-AE33-211C27906E16}"/>
                  </a:ext>
                </a:extLst>
              </p:cNvPr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D2F00F3-6E29-42CF-803D-698D9255D6B1}"/>
                </a:ext>
              </a:extLst>
            </p:cNvPr>
            <p:cNvGrpSpPr/>
            <p:nvPr/>
          </p:nvGrpSpPr>
          <p:grpSpPr>
            <a:xfrm rot="8531373">
              <a:off x="4670582" y="3689584"/>
              <a:ext cx="1139838" cy="1632238"/>
              <a:chOff x="3692771" y="1580738"/>
              <a:chExt cx="1954016" cy="2798134"/>
            </a:xfrm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20156C81-2362-4434-9C32-C610062872EE}"/>
                  </a:ext>
                </a:extLst>
              </p:cNvPr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" fmla="*/ 704850 w 1914525"/>
                  <a:gd name="connsiteY0" fmla="*/ 0 h 1095375"/>
                  <a:gd name="connsiteX1" fmla="*/ 0 w 1914525"/>
                  <a:gd name="connsiteY1" fmla="*/ 38100 h 1095375"/>
                  <a:gd name="connsiteX2" fmla="*/ 1581150 w 1914525"/>
                  <a:gd name="connsiteY2" fmla="*/ 1095375 h 1095375"/>
                  <a:gd name="connsiteX3" fmla="*/ 1914525 w 1914525"/>
                  <a:gd name="connsiteY3" fmla="*/ 933450 h 1095375"/>
                  <a:gd name="connsiteX4" fmla="*/ 704850 w 1914525"/>
                  <a:gd name="connsiteY4" fmla="*/ 0 h 1095375"/>
                  <a:gd name="connsiteX0" fmla="*/ 704850 w 1914525"/>
                  <a:gd name="connsiteY0" fmla="*/ 2444 h 1097819"/>
                  <a:gd name="connsiteX1" fmla="*/ 0 w 1914525"/>
                  <a:gd name="connsiteY1" fmla="*/ 40544 h 1097819"/>
                  <a:gd name="connsiteX2" fmla="*/ 1581150 w 1914525"/>
                  <a:gd name="connsiteY2" fmla="*/ 1097819 h 1097819"/>
                  <a:gd name="connsiteX3" fmla="*/ 1914525 w 1914525"/>
                  <a:gd name="connsiteY3" fmla="*/ 935894 h 1097819"/>
                  <a:gd name="connsiteX4" fmla="*/ 704850 w 1914525"/>
                  <a:gd name="connsiteY4" fmla="*/ 2444 h 1097819"/>
                  <a:gd name="connsiteX0" fmla="*/ 704850 w 1914525"/>
                  <a:gd name="connsiteY0" fmla="*/ 21793 h 1117168"/>
                  <a:gd name="connsiteX1" fmla="*/ 0 w 1914525"/>
                  <a:gd name="connsiteY1" fmla="*/ 59893 h 1117168"/>
                  <a:gd name="connsiteX2" fmla="*/ 1581150 w 1914525"/>
                  <a:gd name="connsiteY2" fmla="*/ 1117168 h 1117168"/>
                  <a:gd name="connsiteX3" fmla="*/ 1914525 w 1914525"/>
                  <a:gd name="connsiteY3" fmla="*/ 955243 h 1117168"/>
                  <a:gd name="connsiteX4" fmla="*/ 704850 w 1914525"/>
                  <a:gd name="connsiteY4" fmla="*/ 21793 h 1117168"/>
                  <a:gd name="connsiteX0" fmla="*/ 704850 w 1914525"/>
                  <a:gd name="connsiteY0" fmla="*/ 21793 h 1079068"/>
                  <a:gd name="connsiteX1" fmla="*/ 0 w 1914525"/>
                  <a:gd name="connsiteY1" fmla="*/ 59893 h 1079068"/>
                  <a:gd name="connsiteX2" fmla="*/ 1676400 w 1914525"/>
                  <a:gd name="connsiteY2" fmla="*/ 1079068 h 1079068"/>
                  <a:gd name="connsiteX3" fmla="*/ 1914525 w 1914525"/>
                  <a:gd name="connsiteY3" fmla="*/ 955243 h 1079068"/>
                  <a:gd name="connsiteX4" fmla="*/ 704850 w 1914525"/>
                  <a:gd name="connsiteY4" fmla="*/ 21793 h 1079068"/>
                  <a:gd name="connsiteX0" fmla="*/ 485775 w 1695450"/>
                  <a:gd name="connsiteY0" fmla="*/ 21793 h 1079068"/>
                  <a:gd name="connsiteX1" fmla="*/ 0 w 1695450"/>
                  <a:gd name="connsiteY1" fmla="*/ 59893 h 1079068"/>
                  <a:gd name="connsiteX2" fmla="*/ 1457325 w 1695450"/>
                  <a:gd name="connsiteY2" fmla="*/ 1079068 h 1079068"/>
                  <a:gd name="connsiteX3" fmla="*/ 1695450 w 1695450"/>
                  <a:gd name="connsiteY3" fmla="*/ 955243 h 1079068"/>
                  <a:gd name="connsiteX4" fmla="*/ 485775 w 1695450"/>
                  <a:gd name="connsiteY4" fmla="*/ 21793 h 1079068"/>
                  <a:gd name="connsiteX0" fmla="*/ 485775 w 1695450"/>
                  <a:gd name="connsiteY0" fmla="*/ 21793 h 1021918"/>
                  <a:gd name="connsiteX1" fmla="*/ 0 w 1695450"/>
                  <a:gd name="connsiteY1" fmla="*/ 59893 h 1021918"/>
                  <a:gd name="connsiteX2" fmla="*/ 1362075 w 1695450"/>
                  <a:gd name="connsiteY2" fmla="*/ 1021918 h 1021918"/>
                  <a:gd name="connsiteX3" fmla="*/ 1695450 w 1695450"/>
                  <a:gd name="connsiteY3" fmla="*/ 955243 h 1021918"/>
                  <a:gd name="connsiteX4" fmla="*/ 485775 w 1695450"/>
                  <a:gd name="connsiteY4" fmla="*/ 21793 h 1021918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19100 w 1628775"/>
                  <a:gd name="connsiteY0" fmla="*/ 16934 h 1017059"/>
                  <a:gd name="connsiteX1" fmla="*/ 0 w 1628775"/>
                  <a:gd name="connsiteY1" fmla="*/ 55034 h 1017059"/>
                  <a:gd name="connsiteX2" fmla="*/ 1295400 w 1628775"/>
                  <a:gd name="connsiteY2" fmla="*/ 1017059 h 1017059"/>
                  <a:gd name="connsiteX3" fmla="*/ 1628775 w 1628775"/>
                  <a:gd name="connsiteY3" fmla="*/ 950384 h 1017059"/>
                  <a:gd name="connsiteX4" fmla="*/ 419100 w 1628775"/>
                  <a:gd name="connsiteY4" fmla="*/ 16934 h 1017059"/>
                  <a:gd name="connsiteX0" fmla="*/ 419100 w 1628775"/>
                  <a:gd name="connsiteY0" fmla="*/ 21793 h 1021918"/>
                  <a:gd name="connsiteX1" fmla="*/ 0 w 1628775"/>
                  <a:gd name="connsiteY1" fmla="*/ 59893 h 1021918"/>
                  <a:gd name="connsiteX2" fmla="*/ 1295400 w 1628775"/>
                  <a:gd name="connsiteY2" fmla="*/ 1021918 h 1021918"/>
                  <a:gd name="connsiteX3" fmla="*/ 1628775 w 1628775"/>
                  <a:gd name="connsiteY3" fmla="*/ 955243 h 1021918"/>
                  <a:gd name="connsiteX4" fmla="*/ 419100 w 1628775"/>
                  <a:gd name="connsiteY4" fmla="*/ 21793 h 1021918"/>
                  <a:gd name="connsiteX0" fmla="*/ 419100 w 1628775"/>
                  <a:gd name="connsiteY0" fmla="*/ 38457 h 1038582"/>
                  <a:gd name="connsiteX1" fmla="*/ 0 w 1628775"/>
                  <a:gd name="connsiteY1" fmla="*/ 76557 h 1038582"/>
                  <a:gd name="connsiteX2" fmla="*/ 1295400 w 1628775"/>
                  <a:gd name="connsiteY2" fmla="*/ 1038582 h 1038582"/>
                  <a:gd name="connsiteX3" fmla="*/ 1628775 w 1628775"/>
                  <a:gd name="connsiteY3" fmla="*/ 971907 h 1038582"/>
                  <a:gd name="connsiteX4" fmla="*/ 419100 w 1628775"/>
                  <a:gd name="connsiteY4" fmla="*/ 38457 h 1038582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5241 h 1045366"/>
                  <a:gd name="connsiteX1" fmla="*/ 0 w 1628775"/>
                  <a:gd name="connsiteY1" fmla="*/ 83341 h 1045366"/>
                  <a:gd name="connsiteX2" fmla="*/ 1295400 w 1628775"/>
                  <a:gd name="connsiteY2" fmla="*/ 1045366 h 1045366"/>
                  <a:gd name="connsiteX3" fmla="*/ 1628775 w 1628775"/>
                  <a:gd name="connsiteY3" fmla="*/ 978691 h 1045366"/>
                  <a:gd name="connsiteX4" fmla="*/ 419100 w 1628775"/>
                  <a:gd name="connsiteY4" fmla="*/ 45241 h 1045366"/>
                  <a:gd name="connsiteX0" fmla="*/ 383930 w 1593605"/>
                  <a:gd name="connsiteY0" fmla="*/ 45241 h 1045366"/>
                  <a:gd name="connsiteX1" fmla="*/ 0 w 1593605"/>
                  <a:gd name="connsiteY1" fmla="*/ 83341 h 1045366"/>
                  <a:gd name="connsiteX2" fmla="*/ 1260230 w 1593605"/>
                  <a:gd name="connsiteY2" fmla="*/ 1045366 h 1045366"/>
                  <a:gd name="connsiteX3" fmla="*/ 1593605 w 1593605"/>
                  <a:gd name="connsiteY3" fmla="*/ 978691 h 1045366"/>
                  <a:gd name="connsiteX4" fmla="*/ 383930 w 1593605"/>
                  <a:gd name="connsiteY4" fmla="*/ 45241 h 1045366"/>
                  <a:gd name="connsiteX0" fmla="*/ 383930 w 1593605"/>
                  <a:gd name="connsiteY0" fmla="*/ 38512 h 1038637"/>
                  <a:gd name="connsiteX1" fmla="*/ 0 w 1593605"/>
                  <a:gd name="connsiteY1" fmla="*/ 76612 h 1038637"/>
                  <a:gd name="connsiteX2" fmla="*/ 1260230 w 1593605"/>
                  <a:gd name="connsiteY2" fmla="*/ 1038637 h 1038637"/>
                  <a:gd name="connsiteX3" fmla="*/ 1593605 w 1593605"/>
                  <a:gd name="connsiteY3" fmla="*/ 971962 h 1038637"/>
                  <a:gd name="connsiteX4" fmla="*/ 383930 w 1593605"/>
                  <a:gd name="connsiteY4" fmla="*/ 38512 h 103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4" name="Down Arrow 1">
                <a:extLst>
                  <a:ext uri="{FF2B5EF4-FFF2-40B4-BE49-F238E27FC236}">
                    <a16:creationId xmlns:a16="http://schemas.microsoft.com/office/drawing/2014/main" id="{2184C029-7A5D-4C74-A731-5BF58C8A1A0A}"/>
                  </a:ext>
                </a:extLst>
              </p:cNvPr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9FB0C0-78E7-4C87-AAB3-9F6615B83370}"/>
                </a:ext>
              </a:extLst>
            </p:cNvPr>
            <p:cNvGrpSpPr/>
            <p:nvPr/>
          </p:nvGrpSpPr>
          <p:grpSpPr>
            <a:xfrm rot="13128837">
              <a:off x="3387455" y="3705340"/>
              <a:ext cx="1139838" cy="1632238"/>
              <a:chOff x="3692771" y="1580738"/>
              <a:chExt cx="1954016" cy="2798134"/>
            </a:xfrm>
          </p:grpSpPr>
          <p:sp>
            <p:nvSpPr>
              <p:cNvPr id="11" name="Freeform 37">
                <a:extLst>
                  <a:ext uri="{FF2B5EF4-FFF2-40B4-BE49-F238E27FC236}">
                    <a16:creationId xmlns:a16="http://schemas.microsoft.com/office/drawing/2014/main" id="{4D47D263-8A58-4ED0-A96F-9778938121D8}"/>
                  </a:ext>
                </a:extLst>
              </p:cNvPr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" fmla="*/ 704850 w 1914525"/>
                  <a:gd name="connsiteY0" fmla="*/ 0 h 1095375"/>
                  <a:gd name="connsiteX1" fmla="*/ 0 w 1914525"/>
                  <a:gd name="connsiteY1" fmla="*/ 38100 h 1095375"/>
                  <a:gd name="connsiteX2" fmla="*/ 1581150 w 1914525"/>
                  <a:gd name="connsiteY2" fmla="*/ 1095375 h 1095375"/>
                  <a:gd name="connsiteX3" fmla="*/ 1914525 w 1914525"/>
                  <a:gd name="connsiteY3" fmla="*/ 933450 h 1095375"/>
                  <a:gd name="connsiteX4" fmla="*/ 704850 w 1914525"/>
                  <a:gd name="connsiteY4" fmla="*/ 0 h 1095375"/>
                  <a:gd name="connsiteX0" fmla="*/ 704850 w 1914525"/>
                  <a:gd name="connsiteY0" fmla="*/ 2444 h 1097819"/>
                  <a:gd name="connsiteX1" fmla="*/ 0 w 1914525"/>
                  <a:gd name="connsiteY1" fmla="*/ 40544 h 1097819"/>
                  <a:gd name="connsiteX2" fmla="*/ 1581150 w 1914525"/>
                  <a:gd name="connsiteY2" fmla="*/ 1097819 h 1097819"/>
                  <a:gd name="connsiteX3" fmla="*/ 1914525 w 1914525"/>
                  <a:gd name="connsiteY3" fmla="*/ 935894 h 1097819"/>
                  <a:gd name="connsiteX4" fmla="*/ 704850 w 1914525"/>
                  <a:gd name="connsiteY4" fmla="*/ 2444 h 1097819"/>
                  <a:gd name="connsiteX0" fmla="*/ 704850 w 1914525"/>
                  <a:gd name="connsiteY0" fmla="*/ 21793 h 1117168"/>
                  <a:gd name="connsiteX1" fmla="*/ 0 w 1914525"/>
                  <a:gd name="connsiteY1" fmla="*/ 59893 h 1117168"/>
                  <a:gd name="connsiteX2" fmla="*/ 1581150 w 1914525"/>
                  <a:gd name="connsiteY2" fmla="*/ 1117168 h 1117168"/>
                  <a:gd name="connsiteX3" fmla="*/ 1914525 w 1914525"/>
                  <a:gd name="connsiteY3" fmla="*/ 955243 h 1117168"/>
                  <a:gd name="connsiteX4" fmla="*/ 704850 w 1914525"/>
                  <a:gd name="connsiteY4" fmla="*/ 21793 h 1117168"/>
                  <a:gd name="connsiteX0" fmla="*/ 704850 w 1914525"/>
                  <a:gd name="connsiteY0" fmla="*/ 21793 h 1079068"/>
                  <a:gd name="connsiteX1" fmla="*/ 0 w 1914525"/>
                  <a:gd name="connsiteY1" fmla="*/ 59893 h 1079068"/>
                  <a:gd name="connsiteX2" fmla="*/ 1676400 w 1914525"/>
                  <a:gd name="connsiteY2" fmla="*/ 1079068 h 1079068"/>
                  <a:gd name="connsiteX3" fmla="*/ 1914525 w 1914525"/>
                  <a:gd name="connsiteY3" fmla="*/ 955243 h 1079068"/>
                  <a:gd name="connsiteX4" fmla="*/ 704850 w 1914525"/>
                  <a:gd name="connsiteY4" fmla="*/ 21793 h 1079068"/>
                  <a:gd name="connsiteX0" fmla="*/ 485775 w 1695450"/>
                  <a:gd name="connsiteY0" fmla="*/ 21793 h 1079068"/>
                  <a:gd name="connsiteX1" fmla="*/ 0 w 1695450"/>
                  <a:gd name="connsiteY1" fmla="*/ 59893 h 1079068"/>
                  <a:gd name="connsiteX2" fmla="*/ 1457325 w 1695450"/>
                  <a:gd name="connsiteY2" fmla="*/ 1079068 h 1079068"/>
                  <a:gd name="connsiteX3" fmla="*/ 1695450 w 1695450"/>
                  <a:gd name="connsiteY3" fmla="*/ 955243 h 1079068"/>
                  <a:gd name="connsiteX4" fmla="*/ 485775 w 1695450"/>
                  <a:gd name="connsiteY4" fmla="*/ 21793 h 1079068"/>
                  <a:gd name="connsiteX0" fmla="*/ 485775 w 1695450"/>
                  <a:gd name="connsiteY0" fmla="*/ 21793 h 1021918"/>
                  <a:gd name="connsiteX1" fmla="*/ 0 w 1695450"/>
                  <a:gd name="connsiteY1" fmla="*/ 59893 h 1021918"/>
                  <a:gd name="connsiteX2" fmla="*/ 1362075 w 1695450"/>
                  <a:gd name="connsiteY2" fmla="*/ 1021918 h 1021918"/>
                  <a:gd name="connsiteX3" fmla="*/ 1695450 w 1695450"/>
                  <a:gd name="connsiteY3" fmla="*/ 955243 h 1021918"/>
                  <a:gd name="connsiteX4" fmla="*/ 485775 w 1695450"/>
                  <a:gd name="connsiteY4" fmla="*/ 21793 h 1021918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19100 w 1628775"/>
                  <a:gd name="connsiteY0" fmla="*/ 16934 h 1017059"/>
                  <a:gd name="connsiteX1" fmla="*/ 0 w 1628775"/>
                  <a:gd name="connsiteY1" fmla="*/ 55034 h 1017059"/>
                  <a:gd name="connsiteX2" fmla="*/ 1295400 w 1628775"/>
                  <a:gd name="connsiteY2" fmla="*/ 1017059 h 1017059"/>
                  <a:gd name="connsiteX3" fmla="*/ 1628775 w 1628775"/>
                  <a:gd name="connsiteY3" fmla="*/ 950384 h 1017059"/>
                  <a:gd name="connsiteX4" fmla="*/ 419100 w 1628775"/>
                  <a:gd name="connsiteY4" fmla="*/ 16934 h 1017059"/>
                  <a:gd name="connsiteX0" fmla="*/ 419100 w 1628775"/>
                  <a:gd name="connsiteY0" fmla="*/ 21793 h 1021918"/>
                  <a:gd name="connsiteX1" fmla="*/ 0 w 1628775"/>
                  <a:gd name="connsiteY1" fmla="*/ 59893 h 1021918"/>
                  <a:gd name="connsiteX2" fmla="*/ 1295400 w 1628775"/>
                  <a:gd name="connsiteY2" fmla="*/ 1021918 h 1021918"/>
                  <a:gd name="connsiteX3" fmla="*/ 1628775 w 1628775"/>
                  <a:gd name="connsiteY3" fmla="*/ 955243 h 1021918"/>
                  <a:gd name="connsiteX4" fmla="*/ 419100 w 1628775"/>
                  <a:gd name="connsiteY4" fmla="*/ 21793 h 1021918"/>
                  <a:gd name="connsiteX0" fmla="*/ 419100 w 1628775"/>
                  <a:gd name="connsiteY0" fmla="*/ 38457 h 1038582"/>
                  <a:gd name="connsiteX1" fmla="*/ 0 w 1628775"/>
                  <a:gd name="connsiteY1" fmla="*/ 76557 h 1038582"/>
                  <a:gd name="connsiteX2" fmla="*/ 1295400 w 1628775"/>
                  <a:gd name="connsiteY2" fmla="*/ 1038582 h 1038582"/>
                  <a:gd name="connsiteX3" fmla="*/ 1628775 w 1628775"/>
                  <a:gd name="connsiteY3" fmla="*/ 971907 h 1038582"/>
                  <a:gd name="connsiteX4" fmla="*/ 419100 w 1628775"/>
                  <a:gd name="connsiteY4" fmla="*/ 38457 h 1038582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5241 h 1045366"/>
                  <a:gd name="connsiteX1" fmla="*/ 0 w 1628775"/>
                  <a:gd name="connsiteY1" fmla="*/ 83341 h 1045366"/>
                  <a:gd name="connsiteX2" fmla="*/ 1295400 w 1628775"/>
                  <a:gd name="connsiteY2" fmla="*/ 1045366 h 1045366"/>
                  <a:gd name="connsiteX3" fmla="*/ 1628775 w 1628775"/>
                  <a:gd name="connsiteY3" fmla="*/ 978691 h 1045366"/>
                  <a:gd name="connsiteX4" fmla="*/ 419100 w 1628775"/>
                  <a:gd name="connsiteY4" fmla="*/ 45241 h 1045366"/>
                  <a:gd name="connsiteX0" fmla="*/ 383930 w 1593605"/>
                  <a:gd name="connsiteY0" fmla="*/ 45241 h 1045366"/>
                  <a:gd name="connsiteX1" fmla="*/ 0 w 1593605"/>
                  <a:gd name="connsiteY1" fmla="*/ 83341 h 1045366"/>
                  <a:gd name="connsiteX2" fmla="*/ 1260230 w 1593605"/>
                  <a:gd name="connsiteY2" fmla="*/ 1045366 h 1045366"/>
                  <a:gd name="connsiteX3" fmla="*/ 1593605 w 1593605"/>
                  <a:gd name="connsiteY3" fmla="*/ 978691 h 1045366"/>
                  <a:gd name="connsiteX4" fmla="*/ 383930 w 1593605"/>
                  <a:gd name="connsiteY4" fmla="*/ 45241 h 1045366"/>
                  <a:gd name="connsiteX0" fmla="*/ 383930 w 1593605"/>
                  <a:gd name="connsiteY0" fmla="*/ 38512 h 1038637"/>
                  <a:gd name="connsiteX1" fmla="*/ 0 w 1593605"/>
                  <a:gd name="connsiteY1" fmla="*/ 76612 h 1038637"/>
                  <a:gd name="connsiteX2" fmla="*/ 1260230 w 1593605"/>
                  <a:gd name="connsiteY2" fmla="*/ 1038637 h 1038637"/>
                  <a:gd name="connsiteX3" fmla="*/ 1593605 w 1593605"/>
                  <a:gd name="connsiteY3" fmla="*/ 971962 h 1038637"/>
                  <a:gd name="connsiteX4" fmla="*/ 383930 w 1593605"/>
                  <a:gd name="connsiteY4" fmla="*/ 38512 h 103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2" name="Down Arrow 1">
                <a:extLst>
                  <a:ext uri="{FF2B5EF4-FFF2-40B4-BE49-F238E27FC236}">
                    <a16:creationId xmlns:a16="http://schemas.microsoft.com/office/drawing/2014/main" id="{DB125E9B-F3F1-4740-907F-DFEFDF6D6F6E}"/>
                  </a:ext>
                </a:extLst>
              </p:cNvPr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90538BE-E4BE-4806-ACD0-07D69B8642B4}"/>
                </a:ext>
              </a:extLst>
            </p:cNvPr>
            <p:cNvGrpSpPr/>
            <p:nvPr/>
          </p:nvGrpSpPr>
          <p:grpSpPr>
            <a:xfrm rot="17414357">
              <a:off x="2961255" y="2533125"/>
              <a:ext cx="1139838" cy="1632238"/>
              <a:chOff x="3692771" y="1580738"/>
              <a:chExt cx="1954016" cy="2798134"/>
            </a:xfrm>
          </p:grpSpPr>
          <p:sp>
            <p:nvSpPr>
              <p:cNvPr id="9" name="Freeform 40">
                <a:extLst>
                  <a:ext uri="{FF2B5EF4-FFF2-40B4-BE49-F238E27FC236}">
                    <a16:creationId xmlns:a16="http://schemas.microsoft.com/office/drawing/2014/main" id="{7222905F-A268-4266-A83B-441260F439FE}"/>
                  </a:ext>
                </a:extLst>
              </p:cNvPr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" fmla="*/ 704850 w 1914525"/>
                  <a:gd name="connsiteY0" fmla="*/ 0 h 1095375"/>
                  <a:gd name="connsiteX1" fmla="*/ 0 w 1914525"/>
                  <a:gd name="connsiteY1" fmla="*/ 38100 h 1095375"/>
                  <a:gd name="connsiteX2" fmla="*/ 1581150 w 1914525"/>
                  <a:gd name="connsiteY2" fmla="*/ 1095375 h 1095375"/>
                  <a:gd name="connsiteX3" fmla="*/ 1914525 w 1914525"/>
                  <a:gd name="connsiteY3" fmla="*/ 933450 h 1095375"/>
                  <a:gd name="connsiteX4" fmla="*/ 704850 w 1914525"/>
                  <a:gd name="connsiteY4" fmla="*/ 0 h 1095375"/>
                  <a:gd name="connsiteX0" fmla="*/ 704850 w 1914525"/>
                  <a:gd name="connsiteY0" fmla="*/ 2444 h 1097819"/>
                  <a:gd name="connsiteX1" fmla="*/ 0 w 1914525"/>
                  <a:gd name="connsiteY1" fmla="*/ 40544 h 1097819"/>
                  <a:gd name="connsiteX2" fmla="*/ 1581150 w 1914525"/>
                  <a:gd name="connsiteY2" fmla="*/ 1097819 h 1097819"/>
                  <a:gd name="connsiteX3" fmla="*/ 1914525 w 1914525"/>
                  <a:gd name="connsiteY3" fmla="*/ 935894 h 1097819"/>
                  <a:gd name="connsiteX4" fmla="*/ 704850 w 1914525"/>
                  <a:gd name="connsiteY4" fmla="*/ 2444 h 1097819"/>
                  <a:gd name="connsiteX0" fmla="*/ 704850 w 1914525"/>
                  <a:gd name="connsiteY0" fmla="*/ 21793 h 1117168"/>
                  <a:gd name="connsiteX1" fmla="*/ 0 w 1914525"/>
                  <a:gd name="connsiteY1" fmla="*/ 59893 h 1117168"/>
                  <a:gd name="connsiteX2" fmla="*/ 1581150 w 1914525"/>
                  <a:gd name="connsiteY2" fmla="*/ 1117168 h 1117168"/>
                  <a:gd name="connsiteX3" fmla="*/ 1914525 w 1914525"/>
                  <a:gd name="connsiteY3" fmla="*/ 955243 h 1117168"/>
                  <a:gd name="connsiteX4" fmla="*/ 704850 w 1914525"/>
                  <a:gd name="connsiteY4" fmla="*/ 21793 h 1117168"/>
                  <a:gd name="connsiteX0" fmla="*/ 704850 w 1914525"/>
                  <a:gd name="connsiteY0" fmla="*/ 21793 h 1079068"/>
                  <a:gd name="connsiteX1" fmla="*/ 0 w 1914525"/>
                  <a:gd name="connsiteY1" fmla="*/ 59893 h 1079068"/>
                  <a:gd name="connsiteX2" fmla="*/ 1676400 w 1914525"/>
                  <a:gd name="connsiteY2" fmla="*/ 1079068 h 1079068"/>
                  <a:gd name="connsiteX3" fmla="*/ 1914525 w 1914525"/>
                  <a:gd name="connsiteY3" fmla="*/ 955243 h 1079068"/>
                  <a:gd name="connsiteX4" fmla="*/ 704850 w 1914525"/>
                  <a:gd name="connsiteY4" fmla="*/ 21793 h 1079068"/>
                  <a:gd name="connsiteX0" fmla="*/ 485775 w 1695450"/>
                  <a:gd name="connsiteY0" fmla="*/ 21793 h 1079068"/>
                  <a:gd name="connsiteX1" fmla="*/ 0 w 1695450"/>
                  <a:gd name="connsiteY1" fmla="*/ 59893 h 1079068"/>
                  <a:gd name="connsiteX2" fmla="*/ 1457325 w 1695450"/>
                  <a:gd name="connsiteY2" fmla="*/ 1079068 h 1079068"/>
                  <a:gd name="connsiteX3" fmla="*/ 1695450 w 1695450"/>
                  <a:gd name="connsiteY3" fmla="*/ 955243 h 1079068"/>
                  <a:gd name="connsiteX4" fmla="*/ 485775 w 1695450"/>
                  <a:gd name="connsiteY4" fmla="*/ 21793 h 1079068"/>
                  <a:gd name="connsiteX0" fmla="*/ 485775 w 1695450"/>
                  <a:gd name="connsiteY0" fmla="*/ 21793 h 1021918"/>
                  <a:gd name="connsiteX1" fmla="*/ 0 w 1695450"/>
                  <a:gd name="connsiteY1" fmla="*/ 59893 h 1021918"/>
                  <a:gd name="connsiteX2" fmla="*/ 1362075 w 1695450"/>
                  <a:gd name="connsiteY2" fmla="*/ 1021918 h 1021918"/>
                  <a:gd name="connsiteX3" fmla="*/ 1695450 w 1695450"/>
                  <a:gd name="connsiteY3" fmla="*/ 955243 h 1021918"/>
                  <a:gd name="connsiteX4" fmla="*/ 485775 w 1695450"/>
                  <a:gd name="connsiteY4" fmla="*/ 21793 h 1021918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19100 w 1628775"/>
                  <a:gd name="connsiteY0" fmla="*/ 16934 h 1017059"/>
                  <a:gd name="connsiteX1" fmla="*/ 0 w 1628775"/>
                  <a:gd name="connsiteY1" fmla="*/ 55034 h 1017059"/>
                  <a:gd name="connsiteX2" fmla="*/ 1295400 w 1628775"/>
                  <a:gd name="connsiteY2" fmla="*/ 1017059 h 1017059"/>
                  <a:gd name="connsiteX3" fmla="*/ 1628775 w 1628775"/>
                  <a:gd name="connsiteY3" fmla="*/ 950384 h 1017059"/>
                  <a:gd name="connsiteX4" fmla="*/ 419100 w 1628775"/>
                  <a:gd name="connsiteY4" fmla="*/ 16934 h 1017059"/>
                  <a:gd name="connsiteX0" fmla="*/ 419100 w 1628775"/>
                  <a:gd name="connsiteY0" fmla="*/ 21793 h 1021918"/>
                  <a:gd name="connsiteX1" fmla="*/ 0 w 1628775"/>
                  <a:gd name="connsiteY1" fmla="*/ 59893 h 1021918"/>
                  <a:gd name="connsiteX2" fmla="*/ 1295400 w 1628775"/>
                  <a:gd name="connsiteY2" fmla="*/ 1021918 h 1021918"/>
                  <a:gd name="connsiteX3" fmla="*/ 1628775 w 1628775"/>
                  <a:gd name="connsiteY3" fmla="*/ 955243 h 1021918"/>
                  <a:gd name="connsiteX4" fmla="*/ 419100 w 1628775"/>
                  <a:gd name="connsiteY4" fmla="*/ 21793 h 1021918"/>
                  <a:gd name="connsiteX0" fmla="*/ 419100 w 1628775"/>
                  <a:gd name="connsiteY0" fmla="*/ 38457 h 1038582"/>
                  <a:gd name="connsiteX1" fmla="*/ 0 w 1628775"/>
                  <a:gd name="connsiteY1" fmla="*/ 76557 h 1038582"/>
                  <a:gd name="connsiteX2" fmla="*/ 1295400 w 1628775"/>
                  <a:gd name="connsiteY2" fmla="*/ 1038582 h 1038582"/>
                  <a:gd name="connsiteX3" fmla="*/ 1628775 w 1628775"/>
                  <a:gd name="connsiteY3" fmla="*/ 971907 h 1038582"/>
                  <a:gd name="connsiteX4" fmla="*/ 419100 w 1628775"/>
                  <a:gd name="connsiteY4" fmla="*/ 38457 h 1038582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5241 h 1045366"/>
                  <a:gd name="connsiteX1" fmla="*/ 0 w 1628775"/>
                  <a:gd name="connsiteY1" fmla="*/ 83341 h 1045366"/>
                  <a:gd name="connsiteX2" fmla="*/ 1295400 w 1628775"/>
                  <a:gd name="connsiteY2" fmla="*/ 1045366 h 1045366"/>
                  <a:gd name="connsiteX3" fmla="*/ 1628775 w 1628775"/>
                  <a:gd name="connsiteY3" fmla="*/ 978691 h 1045366"/>
                  <a:gd name="connsiteX4" fmla="*/ 419100 w 1628775"/>
                  <a:gd name="connsiteY4" fmla="*/ 45241 h 1045366"/>
                  <a:gd name="connsiteX0" fmla="*/ 383930 w 1593605"/>
                  <a:gd name="connsiteY0" fmla="*/ 45241 h 1045366"/>
                  <a:gd name="connsiteX1" fmla="*/ 0 w 1593605"/>
                  <a:gd name="connsiteY1" fmla="*/ 83341 h 1045366"/>
                  <a:gd name="connsiteX2" fmla="*/ 1260230 w 1593605"/>
                  <a:gd name="connsiteY2" fmla="*/ 1045366 h 1045366"/>
                  <a:gd name="connsiteX3" fmla="*/ 1593605 w 1593605"/>
                  <a:gd name="connsiteY3" fmla="*/ 978691 h 1045366"/>
                  <a:gd name="connsiteX4" fmla="*/ 383930 w 1593605"/>
                  <a:gd name="connsiteY4" fmla="*/ 45241 h 1045366"/>
                  <a:gd name="connsiteX0" fmla="*/ 383930 w 1593605"/>
                  <a:gd name="connsiteY0" fmla="*/ 38512 h 1038637"/>
                  <a:gd name="connsiteX1" fmla="*/ 0 w 1593605"/>
                  <a:gd name="connsiteY1" fmla="*/ 76612 h 1038637"/>
                  <a:gd name="connsiteX2" fmla="*/ 1260230 w 1593605"/>
                  <a:gd name="connsiteY2" fmla="*/ 1038637 h 1038637"/>
                  <a:gd name="connsiteX3" fmla="*/ 1593605 w 1593605"/>
                  <a:gd name="connsiteY3" fmla="*/ 971962 h 1038637"/>
                  <a:gd name="connsiteX4" fmla="*/ 383930 w 1593605"/>
                  <a:gd name="connsiteY4" fmla="*/ 38512 h 103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" name="Down Arrow 1">
                <a:extLst>
                  <a:ext uri="{FF2B5EF4-FFF2-40B4-BE49-F238E27FC236}">
                    <a16:creationId xmlns:a16="http://schemas.microsoft.com/office/drawing/2014/main" id="{6B8446BB-68F2-485B-A025-1F181BF4F106}"/>
                  </a:ext>
                </a:extLst>
              </p:cNvPr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19" name="그룹 8">
            <a:extLst>
              <a:ext uri="{FF2B5EF4-FFF2-40B4-BE49-F238E27FC236}">
                <a16:creationId xmlns:a16="http://schemas.microsoft.com/office/drawing/2014/main" id="{E033FA98-CA3F-42A9-81DD-21700F94F3AF}"/>
              </a:ext>
            </a:extLst>
          </p:cNvPr>
          <p:cNvGrpSpPr/>
          <p:nvPr/>
        </p:nvGrpSpPr>
        <p:grpSpPr>
          <a:xfrm>
            <a:off x="7871726" y="2044702"/>
            <a:ext cx="3443975" cy="901282"/>
            <a:chOff x="7871725" y="2759312"/>
            <a:chExt cx="2304256" cy="90128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12E0AE-E00F-4707-803C-3E54FE678412}"/>
                </a:ext>
              </a:extLst>
            </p:cNvPr>
            <p:cNvSpPr txBox="1"/>
            <p:nvPr/>
          </p:nvSpPr>
          <p:spPr>
            <a:xfrm>
              <a:off x="7871725" y="2759312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63AF16-BD42-4A9D-B154-76608FB2C35B}"/>
                </a:ext>
              </a:extLst>
            </p:cNvPr>
            <p:cNvSpPr txBox="1"/>
            <p:nvPr/>
          </p:nvSpPr>
          <p:spPr>
            <a:xfrm>
              <a:off x="7871725" y="3014263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그룹 9">
            <a:extLst>
              <a:ext uri="{FF2B5EF4-FFF2-40B4-BE49-F238E27FC236}">
                <a16:creationId xmlns:a16="http://schemas.microsoft.com/office/drawing/2014/main" id="{CC9D034A-A243-4055-8B2D-ABEBE8CFE1D3}"/>
              </a:ext>
            </a:extLst>
          </p:cNvPr>
          <p:cNvGrpSpPr/>
          <p:nvPr/>
        </p:nvGrpSpPr>
        <p:grpSpPr>
          <a:xfrm>
            <a:off x="7871726" y="3979620"/>
            <a:ext cx="3443975" cy="901282"/>
            <a:chOff x="7871725" y="4174355"/>
            <a:chExt cx="2304256" cy="90128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B963A3-2F6B-432B-BB4A-1D61D1E026E7}"/>
                </a:ext>
              </a:extLst>
            </p:cNvPr>
            <p:cNvSpPr txBox="1"/>
            <p:nvPr/>
          </p:nvSpPr>
          <p:spPr>
            <a:xfrm>
              <a:off x="7871725" y="4174355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EFB404-22DD-449D-9896-139296C16866}"/>
                </a:ext>
              </a:extLst>
            </p:cNvPr>
            <p:cNvSpPr txBox="1"/>
            <p:nvPr/>
          </p:nvSpPr>
          <p:spPr>
            <a:xfrm>
              <a:off x="7871725" y="4429306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6">
            <a:extLst>
              <a:ext uri="{FF2B5EF4-FFF2-40B4-BE49-F238E27FC236}">
                <a16:creationId xmlns:a16="http://schemas.microsoft.com/office/drawing/2014/main" id="{6512FB35-F9B5-45AD-8A88-746CF12985AC}"/>
              </a:ext>
            </a:extLst>
          </p:cNvPr>
          <p:cNvGrpSpPr/>
          <p:nvPr/>
        </p:nvGrpSpPr>
        <p:grpSpPr>
          <a:xfrm>
            <a:off x="1734177" y="1749724"/>
            <a:ext cx="3489221" cy="901282"/>
            <a:chOff x="2375857" y="2162958"/>
            <a:chExt cx="2304256" cy="90128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4921F3-4F80-47DD-B33D-D11EEB24391E}"/>
                </a:ext>
              </a:extLst>
            </p:cNvPr>
            <p:cNvSpPr txBox="1"/>
            <p:nvPr/>
          </p:nvSpPr>
          <p:spPr>
            <a:xfrm>
              <a:off x="2375857" y="21629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B6E8AD-4DF7-4C30-BD1D-30E5A6FFD003}"/>
                </a:ext>
              </a:extLst>
            </p:cNvPr>
            <p:cNvSpPr txBox="1"/>
            <p:nvPr/>
          </p:nvSpPr>
          <p:spPr>
            <a:xfrm>
              <a:off x="2375857" y="2417909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5">
            <a:extLst>
              <a:ext uri="{FF2B5EF4-FFF2-40B4-BE49-F238E27FC236}">
                <a16:creationId xmlns:a16="http://schemas.microsoft.com/office/drawing/2014/main" id="{2E365ED8-3D0A-4ED4-AEC6-17938ACE5521}"/>
              </a:ext>
            </a:extLst>
          </p:cNvPr>
          <p:cNvGrpSpPr/>
          <p:nvPr/>
        </p:nvGrpSpPr>
        <p:grpSpPr>
          <a:xfrm>
            <a:off x="909542" y="3892818"/>
            <a:ext cx="3489221" cy="901282"/>
            <a:chOff x="2375857" y="3963158"/>
            <a:chExt cx="2304256" cy="90128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EB8FD3-07FD-42F0-BDB9-99251EFA126D}"/>
                </a:ext>
              </a:extLst>
            </p:cNvPr>
            <p:cNvSpPr txBox="1"/>
            <p:nvPr/>
          </p:nvSpPr>
          <p:spPr>
            <a:xfrm>
              <a:off x="2375857" y="39631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AD60D78-4A90-44E4-AF63-B3BE2918653E}"/>
                </a:ext>
              </a:extLst>
            </p:cNvPr>
            <p:cNvSpPr txBox="1"/>
            <p:nvPr/>
          </p:nvSpPr>
          <p:spPr>
            <a:xfrm>
              <a:off x="2375857" y="4218109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그룹 4">
            <a:extLst>
              <a:ext uri="{FF2B5EF4-FFF2-40B4-BE49-F238E27FC236}">
                <a16:creationId xmlns:a16="http://schemas.microsoft.com/office/drawing/2014/main" id="{81E22B68-D951-4AF7-824F-C72716B1819B}"/>
              </a:ext>
            </a:extLst>
          </p:cNvPr>
          <p:cNvGrpSpPr/>
          <p:nvPr/>
        </p:nvGrpSpPr>
        <p:grpSpPr>
          <a:xfrm>
            <a:off x="5938183" y="5211151"/>
            <a:ext cx="3443975" cy="901282"/>
            <a:chOff x="5735960" y="5255111"/>
            <a:chExt cx="2304256" cy="90128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E33301-2CB3-46D9-8622-BACADC56B015}"/>
                </a:ext>
              </a:extLst>
            </p:cNvPr>
            <p:cNvSpPr txBox="1"/>
            <p:nvPr/>
          </p:nvSpPr>
          <p:spPr>
            <a:xfrm>
              <a:off x="5735960" y="5255111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F1C868-9C6F-487D-AD57-C4CC05BC2145}"/>
                </a:ext>
              </a:extLst>
            </p:cNvPr>
            <p:cNvSpPr txBox="1"/>
            <p:nvPr/>
          </p:nvSpPr>
          <p:spPr>
            <a:xfrm>
              <a:off x="5735960" y="5510062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2A98E2EC-7060-4999-8260-3744EDED7A80}"/>
              </a:ext>
            </a:extLst>
          </p:cNvPr>
          <p:cNvSpPr/>
          <p:nvPr/>
        </p:nvSpPr>
        <p:spPr>
          <a:xfrm flipH="1">
            <a:off x="5158562" y="347484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5" name="Teardrop 1">
            <a:extLst>
              <a:ext uri="{FF2B5EF4-FFF2-40B4-BE49-F238E27FC236}">
                <a16:creationId xmlns:a16="http://schemas.microsoft.com/office/drawing/2014/main" id="{6BAB3028-8EE0-438F-9C8D-053D5BF0C789}"/>
              </a:ext>
            </a:extLst>
          </p:cNvPr>
          <p:cNvSpPr/>
          <p:nvPr/>
        </p:nvSpPr>
        <p:spPr>
          <a:xfrm rot="18805991">
            <a:off x="5913688" y="2928634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Round Same Side Corner Rectangle 11">
            <a:extLst>
              <a:ext uri="{FF2B5EF4-FFF2-40B4-BE49-F238E27FC236}">
                <a16:creationId xmlns:a16="http://schemas.microsoft.com/office/drawing/2014/main" id="{E6104502-47C6-4614-BFE0-9376A115EA64}"/>
              </a:ext>
            </a:extLst>
          </p:cNvPr>
          <p:cNvSpPr>
            <a:spLocks noChangeAspect="1"/>
          </p:cNvSpPr>
          <p:nvPr/>
        </p:nvSpPr>
        <p:spPr>
          <a:xfrm rot="9900000">
            <a:off x="5520116" y="432423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7" name="Rounded Rectangle 27">
            <a:extLst>
              <a:ext uri="{FF2B5EF4-FFF2-40B4-BE49-F238E27FC236}">
                <a16:creationId xmlns:a16="http://schemas.microsoft.com/office/drawing/2014/main" id="{F9133C91-6DFA-413E-9811-ED1822D446ED}"/>
              </a:ext>
            </a:extLst>
          </p:cNvPr>
          <p:cNvSpPr/>
          <p:nvPr/>
        </p:nvSpPr>
        <p:spPr>
          <a:xfrm>
            <a:off x="6633028" y="3559304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8" name="Block Arc 10">
            <a:extLst>
              <a:ext uri="{FF2B5EF4-FFF2-40B4-BE49-F238E27FC236}">
                <a16:creationId xmlns:a16="http://schemas.microsoft.com/office/drawing/2014/main" id="{5329648F-EBD1-425C-AAD0-75678597D4D1}"/>
              </a:ext>
            </a:extLst>
          </p:cNvPr>
          <p:cNvSpPr/>
          <p:nvPr/>
        </p:nvSpPr>
        <p:spPr>
          <a:xfrm>
            <a:off x="6332311" y="4387906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541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9C2C176E-E246-4BBC-B0FB-8706F699C9DB}"/>
              </a:ext>
            </a:extLst>
          </p:cNvPr>
          <p:cNvGrpSpPr/>
          <p:nvPr/>
        </p:nvGrpSpPr>
        <p:grpSpPr>
          <a:xfrm>
            <a:off x="7806630" y="3269223"/>
            <a:ext cx="3259421" cy="3261222"/>
            <a:chOff x="2265079" y="1581548"/>
            <a:chExt cx="3028217" cy="3029891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84A45A4-8AD6-4CC6-BF88-4855531DBC9D}"/>
                </a:ext>
              </a:extLst>
            </p:cNvPr>
            <p:cNvSpPr/>
            <p:nvPr/>
          </p:nvSpPr>
          <p:spPr>
            <a:xfrm>
              <a:off x="2265854" y="1584775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1E39169-71B6-43B0-9067-E72AC4DE671D}"/>
                </a:ext>
              </a:extLst>
            </p:cNvPr>
            <p:cNvSpPr/>
            <p:nvPr/>
          </p:nvSpPr>
          <p:spPr>
            <a:xfrm>
              <a:off x="2265079" y="1581548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748CEDB-8AD7-4710-8BAA-D296049EC930}"/>
              </a:ext>
            </a:extLst>
          </p:cNvPr>
          <p:cNvSpPr/>
          <p:nvPr/>
        </p:nvSpPr>
        <p:spPr>
          <a:xfrm>
            <a:off x="6950778" y="882284"/>
            <a:ext cx="2777886" cy="4003297"/>
          </a:xfrm>
          <a:custGeom>
            <a:avLst/>
            <a:gdLst>
              <a:gd name="connsiteX0" fmla="*/ 1012072 w 3080644"/>
              <a:gd name="connsiteY0" fmla="*/ 3220106 h 4439610"/>
              <a:gd name="connsiteX1" fmla="*/ 998456 w 3080644"/>
              <a:gd name="connsiteY1" fmla="*/ 3229609 h 4439610"/>
              <a:gd name="connsiteX2" fmla="*/ 962396 w 3080644"/>
              <a:gd name="connsiteY2" fmla="*/ 3356060 h 4439610"/>
              <a:gd name="connsiteX3" fmla="*/ 967019 w 3080644"/>
              <a:gd name="connsiteY3" fmla="*/ 3386898 h 4439610"/>
              <a:gd name="connsiteX4" fmla="*/ 2308946 w 3080644"/>
              <a:gd name="connsiteY4" fmla="*/ 281 h 4439610"/>
              <a:gd name="connsiteX5" fmla="*/ 2488812 w 3080644"/>
              <a:gd name="connsiteY5" fmla="*/ 48840 h 4439610"/>
              <a:gd name="connsiteX6" fmla="*/ 2621336 w 3080644"/>
              <a:gd name="connsiteY6" fmla="*/ 156633 h 4439610"/>
              <a:gd name="connsiteX7" fmla="*/ 2720730 w 3080644"/>
              <a:gd name="connsiteY7" fmla="*/ 341421 h 4439610"/>
              <a:gd name="connsiteX8" fmla="*/ 2724462 w 3080644"/>
              <a:gd name="connsiteY8" fmla="*/ 396483 h 4439610"/>
              <a:gd name="connsiteX9" fmla="*/ 2765527 w 3080644"/>
              <a:gd name="connsiteY9" fmla="*/ 475812 h 4439610"/>
              <a:gd name="connsiteX10" fmla="*/ 2870052 w 3080644"/>
              <a:gd name="connsiteY10" fmla="*/ 599937 h 4439610"/>
              <a:gd name="connsiteX11" fmla="*/ 2960580 w 3080644"/>
              <a:gd name="connsiteY11" fmla="*/ 758592 h 4439610"/>
              <a:gd name="connsiteX12" fmla="*/ 2985778 w 3080644"/>
              <a:gd name="connsiteY12" fmla="*/ 861253 h 4439610"/>
              <a:gd name="connsiteX13" fmla="*/ 2984378 w 3080644"/>
              <a:gd name="connsiteY13" fmla="*/ 1020375 h 4439610"/>
              <a:gd name="connsiteX14" fmla="*/ 3052508 w 3080644"/>
              <a:gd name="connsiteY14" fmla="*/ 1264425 h 4439610"/>
              <a:gd name="connsiteX15" fmla="*/ 3070706 w 3080644"/>
              <a:gd name="connsiteY15" fmla="*/ 1427281 h 4439610"/>
              <a:gd name="connsiteX16" fmla="*/ 3049708 w 3080644"/>
              <a:gd name="connsiteY16" fmla="*/ 1536940 h 4439610"/>
              <a:gd name="connsiteX17" fmla="*/ 3052508 w 3080644"/>
              <a:gd name="connsiteY17" fmla="*/ 1562605 h 4439610"/>
              <a:gd name="connsiteX18" fmla="*/ 3019376 w 3080644"/>
              <a:gd name="connsiteY18" fmla="*/ 1547206 h 4439610"/>
              <a:gd name="connsiteX19" fmla="*/ 2996511 w 3080644"/>
              <a:gd name="connsiteY19" fmla="*/ 1492143 h 4439610"/>
              <a:gd name="connsiteX20" fmla="*/ 2982045 w 3080644"/>
              <a:gd name="connsiteY20" fmla="*/ 1477677 h 4439610"/>
              <a:gd name="connsiteX21" fmla="*/ 3023576 w 3080644"/>
              <a:gd name="connsiteY21" fmla="*/ 1674598 h 4439610"/>
              <a:gd name="connsiteX22" fmla="*/ 3024042 w 3080644"/>
              <a:gd name="connsiteY22" fmla="*/ 1714729 h 4439610"/>
              <a:gd name="connsiteX23" fmla="*/ 3018910 w 3080644"/>
              <a:gd name="connsiteY23" fmla="*/ 1788457 h 4439610"/>
              <a:gd name="connsiteX24" fmla="*/ 3029642 w 3080644"/>
              <a:gd name="connsiteY24" fmla="*/ 2003576 h 4439610"/>
              <a:gd name="connsiteX25" fmla="*/ 3033842 w 3080644"/>
              <a:gd name="connsiteY25" fmla="*/ 2022241 h 4439610"/>
              <a:gd name="connsiteX26" fmla="*/ 3033842 w 3080644"/>
              <a:gd name="connsiteY26" fmla="*/ 2062838 h 4439610"/>
              <a:gd name="connsiteX27" fmla="*/ 3040842 w 3080644"/>
              <a:gd name="connsiteY27" fmla="*/ 2106236 h 4439610"/>
              <a:gd name="connsiteX28" fmla="*/ 3043641 w 3080644"/>
              <a:gd name="connsiteY28" fmla="*/ 2141700 h 4439610"/>
              <a:gd name="connsiteX29" fmla="*/ 3019376 w 3080644"/>
              <a:gd name="connsiteY29" fmla="*/ 2172032 h 4439610"/>
              <a:gd name="connsiteX30" fmla="*/ 3015176 w 3080644"/>
              <a:gd name="connsiteY30" fmla="*/ 2210295 h 4439610"/>
              <a:gd name="connsiteX31" fmla="*/ 3027309 w 3080644"/>
              <a:gd name="connsiteY31" fmla="*/ 2236427 h 4439610"/>
              <a:gd name="connsiteX32" fmla="*/ 3031975 w 3080644"/>
              <a:gd name="connsiteY32" fmla="*/ 2312955 h 4439610"/>
              <a:gd name="connsiteX33" fmla="*/ 3013776 w 3080644"/>
              <a:gd name="connsiteY33" fmla="*/ 2388083 h 4439610"/>
              <a:gd name="connsiteX34" fmla="*/ 3026842 w 3080644"/>
              <a:gd name="connsiteY34" fmla="*/ 2440813 h 4439610"/>
              <a:gd name="connsiteX35" fmla="*/ 3035708 w 3080644"/>
              <a:gd name="connsiteY35" fmla="*/ 2519675 h 4439610"/>
              <a:gd name="connsiteX36" fmla="*/ 2994664 w 3080644"/>
              <a:gd name="connsiteY36" fmla="*/ 2801522 h 4439610"/>
              <a:gd name="connsiteX37" fmla="*/ 2850383 w 3080644"/>
              <a:gd name="connsiteY37" fmla="*/ 2974514 h 4439610"/>
              <a:gd name="connsiteX38" fmla="*/ 1839152 w 3080644"/>
              <a:gd name="connsiteY38" fmla="*/ 3077828 h 4439610"/>
              <a:gd name="connsiteX39" fmla="*/ 1839722 w 3080644"/>
              <a:gd name="connsiteY39" fmla="*/ 3074971 h 4439610"/>
              <a:gd name="connsiteX40" fmla="*/ 1584473 w 3080644"/>
              <a:gd name="connsiteY40" fmla="*/ 3080570 h 4439610"/>
              <a:gd name="connsiteX41" fmla="*/ 1527076 w 3080644"/>
              <a:gd name="connsiteY41" fmla="*/ 2985377 h 4439610"/>
              <a:gd name="connsiteX42" fmla="*/ 1493012 w 3080644"/>
              <a:gd name="connsiteY42" fmla="*/ 3048839 h 4439610"/>
              <a:gd name="connsiteX43" fmla="*/ 1479480 w 3080644"/>
              <a:gd name="connsiteY43" fmla="*/ 3134700 h 4439610"/>
              <a:gd name="connsiteX44" fmla="*/ 1398752 w 3080644"/>
              <a:gd name="connsiteY44" fmla="*/ 3373150 h 4439610"/>
              <a:gd name="connsiteX45" fmla="*/ 1258761 w 3080644"/>
              <a:gd name="connsiteY45" fmla="*/ 3624667 h 4439610"/>
              <a:gd name="connsiteX46" fmla="*/ 1166368 w 3080644"/>
              <a:gd name="connsiteY46" fmla="*/ 3782389 h 4439610"/>
              <a:gd name="connsiteX47" fmla="*/ 1217231 w 3080644"/>
              <a:gd name="connsiteY47" fmla="*/ 3960177 h 4439610"/>
              <a:gd name="connsiteX48" fmla="*/ 1225630 w 3080644"/>
              <a:gd name="connsiteY48" fmla="*/ 4055838 h 4439610"/>
              <a:gd name="connsiteX49" fmla="*/ 1198565 w 3080644"/>
              <a:gd name="connsiteY49" fmla="*/ 4434746 h 4439610"/>
              <a:gd name="connsiteX50" fmla="*/ 1075840 w 3080644"/>
              <a:gd name="connsiteY50" fmla="*/ 4436146 h 4439610"/>
              <a:gd name="connsiteX51" fmla="*/ 1078640 w 3080644"/>
              <a:gd name="connsiteY51" fmla="*/ 4341885 h 4439610"/>
              <a:gd name="connsiteX52" fmla="*/ 1045509 w 3080644"/>
              <a:gd name="connsiteY52" fmla="*/ 4179029 h 4439610"/>
              <a:gd name="connsiteX53" fmla="*/ 1010512 w 3080644"/>
              <a:gd name="connsiteY53" fmla="*/ 4194896 h 4439610"/>
              <a:gd name="connsiteX54" fmla="*/ 877053 w 3080644"/>
              <a:gd name="connsiteY54" fmla="*/ 4370350 h 4439610"/>
              <a:gd name="connsiteX55" fmla="*/ 852788 w 3080644"/>
              <a:gd name="connsiteY55" fmla="*/ 4419814 h 4439610"/>
              <a:gd name="connsiteX56" fmla="*/ 798659 w 3080644"/>
              <a:gd name="connsiteY56" fmla="*/ 4430079 h 4439610"/>
              <a:gd name="connsiteX57" fmla="*/ 390353 w 3080644"/>
              <a:gd name="connsiteY57" fmla="*/ 4431480 h 4439610"/>
              <a:gd name="connsiteX58" fmla="*/ 330624 w 3080644"/>
              <a:gd name="connsiteY58" fmla="*/ 4345152 h 4439610"/>
              <a:gd name="connsiteX59" fmla="*/ 417418 w 3080644"/>
              <a:gd name="connsiteY59" fmla="*/ 4271890 h 4439610"/>
              <a:gd name="connsiteX60" fmla="*/ 629270 w 3080644"/>
              <a:gd name="connsiteY60" fmla="*/ 4140766 h 4439610"/>
              <a:gd name="connsiteX61" fmla="*/ 854655 w 3080644"/>
              <a:gd name="connsiteY61" fmla="*/ 3752525 h 4439610"/>
              <a:gd name="connsiteX62" fmla="*/ 904177 w 3080644"/>
              <a:gd name="connsiteY62" fmla="*/ 3610493 h 4439610"/>
              <a:gd name="connsiteX63" fmla="*/ 934079 w 3080644"/>
              <a:gd name="connsiteY63" fmla="*/ 3506319 h 4439610"/>
              <a:gd name="connsiteX64" fmla="*/ 927574 w 3080644"/>
              <a:gd name="connsiteY64" fmla="*/ 3515515 h 4439610"/>
              <a:gd name="connsiteX65" fmla="*/ 757236 w 3080644"/>
              <a:gd name="connsiteY65" fmla="*/ 3829614 h 4439610"/>
              <a:gd name="connsiteX66" fmla="*/ 646288 w 3080644"/>
              <a:gd name="connsiteY66" fmla="*/ 3780046 h 4439610"/>
              <a:gd name="connsiteX67" fmla="*/ 687845 w 3080644"/>
              <a:gd name="connsiteY67" fmla="*/ 3696436 h 4439610"/>
              <a:gd name="connsiteX68" fmla="*/ 725497 w 3080644"/>
              <a:gd name="connsiteY68" fmla="*/ 3536257 h 4439610"/>
              <a:gd name="connsiteX69" fmla="*/ 687452 w 3080644"/>
              <a:gd name="connsiteY69" fmla="*/ 3536031 h 4439610"/>
              <a:gd name="connsiteX70" fmla="*/ 494767 w 3080644"/>
              <a:gd name="connsiteY70" fmla="*/ 3638547 h 4439610"/>
              <a:gd name="connsiteX71" fmla="*/ 452459 w 3080644"/>
              <a:gd name="connsiteY71" fmla="*/ 3672981 h 4439610"/>
              <a:gd name="connsiteX72" fmla="*/ 399529 w 3080644"/>
              <a:gd name="connsiteY72" fmla="*/ 3659795 h 4439610"/>
              <a:gd name="connsiteX73" fmla="*/ 31755 w 3080644"/>
              <a:gd name="connsiteY73" fmla="*/ 3491953 h 4439610"/>
              <a:gd name="connsiteX74" fmla="*/ 13794 w 3080644"/>
              <a:gd name="connsiteY74" fmla="*/ 3389581 h 4439610"/>
              <a:gd name="connsiteX75" fmla="*/ 122189 w 3080644"/>
              <a:gd name="connsiteY75" fmla="*/ 3359641 h 4439610"/>
              <a:gd name="connsiteX76" fmla="*/ 367016 w 3080644"/>
              <a:gd name="connsiteY76" fmla="*/ 3329460 h 4439610"/>
              <a:gd name="connsiteX77" fmla="*/ 730498 w 3080644"/>
              <a:gd name="connsiteY77" fmla="*/ 3073655 h 4439610"/>
              <a:gd name="connsiteX78" fmla="*/ 930990 w 3080644"/>
              <a:gd name="connsiteY78" fmla="*/ 2853676 h 4439610"/>
              <a:gd name="connsiteX79" fmla="*/ 1144392 w 3080644"/>
              <a:gd name="connsiteY79" fmla="*/ 2597933 h 4439610"/>
              <a:gd name="connsiteX80" fmla="*/ 1252705 w 3080644"/>
              <a:gd name="connsiteY80" fmla="*/ 2468769 h 4439610"/>
              <a:gd name="connsiteX81" fmla="*/ 1305401 w 3080644"/>
              <a:gd name="connsiteY81" fmla="*/ 2412606 h 4439610"/>
              <a:gd name="connsiteX82" fmla="*/ 1330036 w 3080644"/>
              <a:gd name="connsiteY82" fmla="*/ 2385821 h 4439610"/>
              <a:gd name="connsiteX83" fmla="*/ 1317469 w 3080644"/>
              <a:gd name="connsiteY83" fmla="*/ 2383581 h 4439610"/>
              <a:gd name="connsiteX84" fmla="*/ 1067441 w 3080644"/>
              <a:gd name="connsiteY84" fmla="*/ 2339087 h 4439610"/>
              <a:gd name="connsiteX85" fmla="*/ 1042709 w 3080644"/>
              <a:gd name="connsiteY85" fmla="*/ 2340020 h 4439610"/>
              <a:gd name="connsiteX86" fmla="*/ 960115 w 3080644"/>
              <a:gd name="connsiteY86" fmla="*/ 2320422 h 4439610"/>
              <a:gd name="connsiteX87" fmla="*/ 880320 w 3080644"/>
              <a:gd name="connsiteY87" fmla="*/ 2285424 h 4439610"/>
              <a:gd name="connsiteX88" fmla="*/ 683867 w 3080644"/>
              <a:gd name="connsiteY88" fmla="*/ 2273291 h 4439610"/>
              <a:gd name="connsiteX89" fmla="*/ 513078 w 3080644"/>
              <a:gd name="connsiteY89" fmla="*/ 2156633 h 4439610"/>
              <a:gd name="connsiteX90" fmla="*/ 503745 w 3080644"/>
              <a:gd name="connsiteY90" fmla="*/ 2129568 h 4439610"/>
              <a:gd name="connsiteX91" fmla="*/ 486480 w 3080644"/>
              <a:gd name="connsiteY91" fmla="*/ 1980244 h 4439610"/>
              <a:gd name="connsiteX92" fmla="*/ 493013 w 3080644"/>
              <a:gd name="connsiteY92" fmla="*/ 1909782 h 4439610"/>
              <a:gd name="connsiteX93" fmla="*/ 488346 w 3080644"/>
              <a:gd name="connsiteY93" fmla="*/ 1887384 h 4439610"/>
              <a:gd name="connsiteX94" fmla="*/ 396886 w 3080644"/>
              <a:gd name="connsiteY94" fmla="*/ 1753926 h 4439610"/>
              <a:gd name="connsiteX95" fmla="*/ 336223 w 3080644"/>
              <a:gd name="connsiteY95" fmla="*/ 1658266 h 4439610"/>
              <a:gd name="connsiteX96" fmla="*/ 294226 w 3080644"/>
              <a:gd name="connsiteY96" fmla="*/ 1596670 h 4439610"/>
              <a:gd name="connsiteX97" fmla="*/ 292359 w 3080644"/>
              <a:gd name="connsiteY97" fmla="*/ 1557006 h 4439610"/>
              <a:gd name="connsiteX98" fmla="*/ 350222 w 3080644"/>
              <a:gd name="connsiteY98" fmla="*/ 1319955 h 4439610"/>
              <a:gd name="connsiteX99" fmla="*/ 386620 w 3080644"/>
              <a:gd name="connsiteY99" fmla="*/ 1260692 h 4439610"/>
              <a:gd name="connsiteX100" fmla="*/ 403886 w 3080644"/>
              <a:gd name="connsiteY100" fmla="*/ 1241560 h 4439610"/>
              <a:gd name="connsiteX101" fmla="*/ 446349 w 3080644"/>
              <a:gd name="connsiteY101" fmla="*/ 1247626 h 4439610"/>
              <a:gd name="connsiteX102" fmla="*/ 498612 w 3080644"/>
              <a:gd name="connsiteY102" fmla="*/ 1325554 h 4439610"/>
              <a:gd name="connsiteX103" fmla="*/ 559275 w 3080644"/>
              <a:gd name="connsiteY103" fmla="*/ 1341886 h 4439610"/>
              <a:gd name="connsiteX104" fmla="*/ 592872 w 3080644"/>
              <a:gd name="connsiteY104" fmla="*/ 1325554 h 4439610"/>
              <a:gd name="connsiteX105" fmla="*/ 614805 w 3080644"/>
              <a:gd name="connsiteY105" fmla="*/ 1331621 h 4439610"/>
              <a:gd name="connsiteX106" fmla="*/ 620871 w 3080644"/>
              <a:gd name="connsiteY106" fmla="*/ 1342820 h 4439610"/>
              <a:gd name="connsiteX107" fmla="*/ 776727 w 3080644"/>
              <a:gd name="connsiteY107" fmla="*/ 1660598 h 4439610"/>
              <a:gd name="connsiteX108" fmla="*/ 947049 w 3080644"/>
              <a:gd name="connsiteY108" fmla="*/ 1996577 h 4439610"/>
              <a:gd name="connsiteX109" fmla="*/ 934450 w 3080644"/>
              <a:gd name="connsiteY109" fmla="*/ 2043240 h 4439610"/>
              <a:gd name="connsiteX110" fmla="*/ 931183 w 3080644"/>
              <a:gd name="connsiteY110" fmla="*/ 2059106 h 4439610"/>
              <a:gd name="connsiteX111" fmla="*/ 985779 w 3080644"/>
              <a:gd name="connsiteY111" fmla="*/ 2129101 h 4439610"/>
              <a:gd name="connsiteX112" fmla="*/ 1000712 w 3080644"/>
              <a:gd name="connsiteY112" fmla="*/ 2128167 h 4439610"/>
              <a:gd name="connsiteX113" fmla="*/ 1085640 w 3080644"/>
              <a:gd name="connsiteY113" fmla="*/ 2136100 h 4439610"/>
              <a:gd name="connsiteX114" fmla="*/ 1136503 w 3080644"/>
              <a:gd name="connsiteY114" fmla="*/ 2165032 h 4439610"/>
              <a:gd name="connsiteX115" fmla="*/ 1398752 w 3080644"/>
              <a:gd name="connsiteY115" fmla="*/ 2163632 h 4439610"/>
              <a:gd name="connsiteX116" fmla="*/ 1788859 w 3080644"/>
              <a:gd name="connsiteY116" fmla="*/ 2191163 h 4439610"/>
              <a:gd name="connsiteX117" fmla="*/ 1889186 w 3080644"/>
              <a:gd name="connsiteY117" fmla="*/ 2172032 h 4439610"/>
              <a:gd name="connsiteX118" fmla="*/ 2030576 w 3080644"/>
              <a:gd name="connsiteY118" fmla="*/ 1187897 h 4439610"/>
              <a:gd name="connsiteX119" fmla="*/ 2246161 w 3080644"/>
              <a:gd name="connsiteY119" fmla="*/ 1003109 h 4439610"/>
              <a:gd name="connsiteX120" fmla="*/ 2235428 w 3080644"/>
              <a:gd name="connsiteY120" fmla="*/ 912582 h 4439610"/>
              <a:gd name="connsiteX121" fmla="*/ 2164034 w 3080644"/>
              <a:gd name="connsiteY121" fmla="*/ 886451 h 4439610"/>
              <a:gd name="connsiteX122" fmla="*/ 2059507 w 3080644"/>
              <a:gd name="connsiteY122" fmla="*/ 907916 h 4439610"/>
              <a:gd name="connsiteX123" fmla="*/ 2009577 w 3080644"/>
              <a:gd name="connsiteY123" fmla="*/ 872918 h 4439610"/>
              <a:gd name="connsiteX124" fmla="*/ 2001644 w 3080644"/>
              <a:gd name="connsiteY124" fmla="*/ 817856 h 4439610"/>
              <a:gd name="connsiteX125" fmla="*/ 1981112 w 3080644"/>
              <a:gd name="connsiteY125" fmla="*/ 797323 h 4439610"/>
              <a:gd name="connsiteX126" fmla="*/ 1965714 w 3080644"/>
              <a:gd name="connsiteY126" fmla="*/ 766059 h 4439610"/>
              <a:gd name="connsiteX127" fmla="*/ 1956381 w 3080644"/>
              <a:gd name="connsiteY127" fmla="*/ 741794 h 4439610"/>
              <a:gd name="connsiteX128" fmla="*/ 1933049 w 3080644"/>
              <a:gd name="connsiteY128" fmla="*/ 697930 h 4439610"/>
              <a:gd name="connsiteX129" fmla="*/ 1922783 w 3080644"/>
              <a:gd name="connsiteY129" fmla="*/ 677865 h 4439610"/>
              <a:gd name="connsiteX130" fmla="*/ 1888252 w 3080644"/>
              <a:gd name="connsiteY130" fmla="*/ 664332 h 4439610"/>
              <a:gd name="connsiteX131" fmla="*/ 1867720 w 3080644"/>
              <a:gd name="connsiteY131" fmla="*/ 613469 h 4439610"/>
              <a:gd name="connsiteX132" fmla="*/ 1893852 w 3080644"/>
              <a:gd name="connsiteY132" fmla="*/ 557940 h 4439610"/>
              <a:gd name="connsiteX133" fmla="*/ 1919517 w 3080644"/>
              <a:gd name="connsiteY133" fmla="*/ 453880 h 4439610"/>
              <a:gd name="connsiteX134" fmla="*/ 1918584 w 3080644"/>
              <a:gd name="connsiteY134" fmla="*/ 396483 h 4439610"/>
              <a:gd name="connsiteX135" fmla="*/ 1928850 w 3080644"/>
              <a:gd name="connsiteY135" fmla="*/ 228961 h 4439610"/>
              <a:gd name="connsiteX136" fmla="*/ 1913451 w 3080644"/>
              <a:gd name="connsiteY136" fmla="*/ 192098 h 4439610"/>
              <a:gd name="connsiteX137" fmla="*/ 1947982 w 3080644"/>
              <a:gd name="connsiteY137" fmla="*/ 131435 h 4439610"/>
              <a:gd name="connsiteX138" fmla="*/ 2056241 w 3080644"/>
              <a:gd name="connsiteY138" fmla="*/ 76839 h 4439610"/>
              <a:gd name="connsiteX139" fmla="*/ 2244762 w 3080644"/>
              <a:gd name="connsiteY139" fmla="*/ 9643 h 4439610"/>
              <a:gd name="connsiteX140" fmla="*/ 2308946 w 3080644"/>
              <a:gd name="connsiteY140" fmla="*/ 281 h 443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080644" h="4439610">
                <a:moveTo>
                  <a:pt x="1012072" y="3220106"/>
                </a:moveTo>
                <a:lnTo>
                  <a:pt x="998456" y="3229609"/>
                </a:lnTo>
                <a:cubicBezTo>
                  <a:pt x="943555" y="3272612"/>
                  <a:pt x="952339" y="3307176"/>
                  <a:pt x="962396" y="3356060"/>
                </a:cubicBezTo>
                <a:lnTo>
                  <a:pt x="967019" y="3386898"/>
                </a:lnTo>
                <a:close/>
                <a:moveTo>
                  <a:pt x="2308946" y="281"/>
                </a:moveTo>
                <a:cubicBezTo>
                  <a:pt x="2371920" y="-2431"/>
                  <a:pt x="2431416" y="14543"/>
                  <a:pt x="2488812" y="48840"/>
                </a:cubicBezTo>
                <a:cubicBezTo>
                  <a:pt x="2538275" y="78705"/>
                  <a:pt x="2581672" y="115103"/>
                  <a:pt x="2621336" y="156633"/>
                </a:cubicBezTo>
                <a:cubicBezTo>
                  <a:pt x="2661467" y="198163"/>
                  <a:pt x="2716063" y="285425"/>
                  <a:pt x="2720730" y="341421"/>
                </a:cubicBezTo>
                <a:cubicBezTo>
                  <a:pt x="2722129" y="359620"/>
                  <a:pt x="2723530" y="377818"/>
                  <a:pt x="2724462" y="396483"/>
                </a:cubicBezTo>
                <a:cubicBezTo>
                  <a:pt x="2727729" y="442214"/>
                  <a:pt x="2723996" y="462746"/>
                  <a:pt x="2765527" y="475812"/>
                </a:cubicBezTo>
                <a:cubicBezTo>
                  <a:pt x="2828522" y="496344"/>
                  <a:pt x="2842988" y="542541"/>
                  <a:pt x="2870052" y="599937"/>
                </a:cubicBezTo>
                <a:cubicBezTo>
                  <a:pt x="2898518" y="660599"/>
                  <a:pt x="2944715" y="696997"/>
                  <a:pt x="2960580" y="758592"/>
                </a:cubicBezTo>
                <a:cubicBezTo>
                  <a:pt x="2968980" y="791257"/>
                  <a:pt x="2990444" y="829054"/>
                  <a:pt x="2985778" y="861253"/>
                </a:cubicBezTo>
                <a:cubicBezTo>
                  <a:pt x="2977379" y="918182"/>
                  <a:pt x="2966646" y="967179"/>
                  <a:pt x="2984378" y="1020375"/>
                </a:cubicBezTo>
                <a:cubicBezTo>
                  <a:pt x="3010510" y="1097837"/>
                  <a:pt x="3017043" y="1189764"/>
                  <a:pt x="3052508" y="1264425"/>
                </a:cubicBezTo>
                <a:cubicBezTo>
                  <a:pt x="3080038" y="1322754"/>
                  <a:pt x="3089838" y="1368951"/>
                  <a:pt x="3070706" y="1427281"/>
                </a:cubicBezTo>
                <a:cubicBezTo>
                  <a:pt x="3059507" y="1461812"/>
                  <a:pt x="3043641" y="1500543"/>
                  <a:pt x="3049708" y="1536940"/>
                </a:cubicBezTo>
                <a:cubicBezTo>
                  <a:pt x="3051574" y="1547206"/>
                  <a:pt x="3066040" y="1557939"/>
                  <a:pt x="3052508" y="1562605"/>
                </a:cubicBezTo>
                <a:cubicBezTo>
                  <a:pt x="3039442" y="1566805"/>
                  <a:pt x="3025442" y="1556072"/>
                  <a:pt x="3019376" y="1547206"/>
                </a:cubicBezTo>
                <a:cubicBezTo>
                  <a:pt x="3008177" y="1530874"/>
                  <a:pt x="3007244" y="1508942"/>
                  <a:pt x="2996511" y="1492143"/>
                </a:cubicBezTo>
                <a:cubicBezTo>
                  <a:pt x="2993244" y="1487477"/>
                  <a:pt x="2991378" y="1481411"/>
                  <a:pt x="2982045" y="1477677"/>
                </a:cubicBezTo>
                <a:cubicBezTo>
                  <a:pt x="2991845" y="1545340"/>
                  <a:pt x="2993244" y="1612535"/>
                  <a:pt x="3023576" y="1674598"/>
                </a:cubicBezTo>
                <a:cubicBezTo>
                  <a:pt x="3030109" y="1687664"/>
                  <a:pt x="3030576" y="1700263"/>
                  <a:pt x="3024042" y="1714729"/>
                </a:cubicBezTo>
                <a:cubicBezTo>
                  <a:pt x="3013310" y="1738061"/>
                  <a:pt x="3017509" y="1763726"/>
                  <a:pt x="3018910" y="1788457"/>
                </a:cubicBezTo>
                <a:cubicBezTo>
                  <a:pt x="3022176" y="1860319"/>
                  <a:pt x="3025909" y="1931714"/>
                  <a:pt x="3029642" y="2003576"/>
                </a:cubicBezTo>
                <a:cubicBezTo>
                  <a:pt x="3030109" y="2010109"/>
                  <a:pt x="3030109" y="2016642"/>
                  <a:pt x="3033842" y="2022241"/>
                </a:cubicBezTo>
                <a:cubicBezTo>
                  <a:pt x="3043641" y="2035774"/>
                  <a:pt x="3040842" y="2048840"/>
                  <a:pt x="3033842" y="2062838"/>
                </a:cubicBezTo>
                <a:cubicBezTo>
                  <a:pt x="3022176" y="2085704"/>
                  <a:pt x="3023109" y="2088970"/>
                  <a:pt x="3040842" y="2106236"/>
                </a:cubicBezTo>
                <a:cubicBezTo>
                  <a:pt x="3055774" y="2120702"/>
                  <a:pt x="3056240" y="2124434"/>
                  <a:pt x="3043641" y="2141700"/>
                </a:cubicBezTo>
                <a:cubicBezTo>
                  <a:pt x="3035708" y="2151966"/>
                  <a:pt x="3027309" y="2161765"/>
                  <a:pt x="3019376" y="2172032"/>
                </a:cubicBezTo>
                <a:cubicBezTo>
                  <a:pt x="3010043" y="2183698"/>
                  <a:pt x="3009110" y="2196763"/>
                  <a:pt x="3015176" y="2210295"/>
                </a:cubicBezTo>
                <a:cubicBezTo>
                  <a:pt x="3018910" y="2219162"/>
                  <a:pt x="3021709" y="2228961"/>
                  <a:pt x="3027309" y="2236427"/>
                </a:cubicBezTo>
                <a:cubicBezTo>
                  <a:pt x="3046441" y="2261158"/>
                  <a:pt x="3040842" y="2286357"/>
                  <a:pt x="3031975" y="2312955"/>
                </a:cubicBezTo>
                <a:cubicBezTo>
                  <a:pt x="3024042" y="2337687"/>
                  <a:pt x="3013776" y="2361485"/>
                  <a:pt x="3013776" y="2388083"/>
                </a:cubicBezTo>
                <a:cubicBezTo>
                  <a:pt x="3013776" y="2406749"/>
                  <a:pt x="3016576" y="2424948"/>
                  <a:pt x="3026842" y="2440813"/>
                </a:cubicBezTo>
                <a:cubicBezTo>
                  <a:pt x="3042708" y="2466011"/>
                  <a:pt x="3037575" y="2493076"/>
                  <a:pt x="3035708" y="2519675"/>
                </a:cubicBezTo>
                <a:cubicBezTo>
                  <a:pt x="3026842" y="2633067"/>
                  <a:pt x="2998864" y="2687663"/>
                  <a:pt x="2994664" y="2801522"/>
                </a:cubicBezTo>
                <a:cubicBezTo>
                  <a:pt x="2962188" y="2904273"/>
                  <a:pt x="2877914" y="2943717"/>
                  <a:pt x="2850383" y="2974514"/>
                </a:cubicBezTo>
                <a:cubicBezTo>
                  <a:pt x="2654690" y="3020565"/>
                  <a:pt x="2021062" y="3065229"/>
                  <a:pt x="1839152" y="3077828"/>
                </a:cubicBezTo>
                <a:lnTo>
                  <a:pt x="1839722" y="3074971"/>
                </a:lnTo>
                <a:lnTo>
                  <a:pt x="1584473" y="3080570"/>
                </a:lnTo>
                <a:cubicBezTo>
                  <a:pt x="1561141" y="3038573"/>
                  <a:pt x="1556008" y="3017108"/>
                  <a:pt x="1527076" y="2985377"/>
                </a:cubicBezTo>
                <a:cubicBezTo>
                  <a:pt x="1500012" y="2955979"/>
                  <a:pt x="1496746" y="3026440"/>
                  <a:pt x="1493012" y="3048839"/>
                </a:cubicBezTo>
                <a:cubicBezTo>
                  <a:pt x="1488346" y="3077304"/>
                  <a:pt x="1484146" y="3106235"/>
                  <a:pt x="1479480" y="3134700"/>
                </a:cubicBezTo>
                <a:cubicBezTo>
                  <a:pt x="1475280" y="3160365"/>
                  <a:pt x="1422083" y="3319954"/>
                  <a:pt x="1398752" y="3373150"/>
                </a:cubicBezTo>
                <a:cubicBezTo>
                  <a:pt x="1360021" y="3461345"/>
                  <a:pt x="1309158" y="3542539"/>
                  <a:pt x="1258761" y="3624667"/>
                </a:cubicBezTo>
                <a:cubicBezTo>
                  <a:pt x="1227030" y="3676463"/>
                  <a:pt x="1194366" y="3727793"/>
                  <a:pt x="1166368" y="3782389"/>
                </a:cubicBezTo>
                <a:cubicBezTo>
                  <a:pt x="1123437" y="3865917"/>
                  <a:pt x="1178034" y="3887849"/>
                  <a:pt x="1217231" y="3960177"/>
                </a:cubicBezTo>
                <a:cubicBezTo>
                  <a:pt x="1225164" y="3975110"/>
                  <a:pt x="1234496" y="4039972"/>
                  <a:pt x="1225630" y="4055838"/>
                </a:cubicBezTo>
                <a:cubicBezTo>
                  <a:pt x="1217697" y="4070770"/>
                  <a:pt x="1197166" y="4391349"/>
                  <a:pt x="1198565" y="4434746"/>
                </a:cubicBezTo>
                <a:cubicBezTo>
                  <a:pt x="1175700" y="4443612"/>
                  <a:pt x="1106638" y="4438012"/>
                  <a:pt x="1075840" y="4436146"/>
                </a:cubicBezTo>
                <a:cubicBezTo>
                  <a:pt x="1073041" y="4422613"/>
                  <a:pt x="1080973" y="4362884"/>
                  <a:pt x="1078640" y="4341885"/>
                </a:cubicBezTo>
                <a:cubicBezTo>
                  <a:pt x="1074907" y="4311554"/>
                  <a:pt x="1066508" y="4186963"/>
                  <a:pt x="1045509" y="4179029"/>
                </a:cubicBezTo>
                <a:cubicBezTo>
                  <a:pt x="1034310" y="4174830"/>
                  <a:pt x="1019377" y="4188829"/>
                  <a:pt x="1010512" y="4194896"/>
                </a:cubicBezTo>
                <a:cubicBezTo>
                  <a:pt x="986246" y="4211694"/>
                  <a:pt x="891986" y="4327886"/>
                  <a:pt x="877053" y="4370350"/>
                </a:cubicBezTo>
                <a:cubicBezTo>
                  <a:pt x="870521" y="4389015"/>
                  <a:pt x="871454" y="4410481"/>
                  <a:pt x="852788" y="4419814"/>
                </a:cubicBezTo>
                <a:cubicBezTo>
                  <a:pt x="836456" y="4427746"/>
                  <a:pt x="816391" y="4427746"/>
                  <a:pt x="798659" y="4430079"/>
                </a:cubicBezTo>
                <a:cubicBezTo>
                  <a:pt x="754795" y="4436146"/>
                  <a:pt x="482747" y="4441279"/>
                  <a:pt x="390353" y="4431480"/>
                </a:cubicBezTo>
                <a:cubicBezTo>
                  <a:pt x="345090" y="4426346"/>
                  <a:pt x="326891" y="4387149"/>
                  <a:pt x="330624" y="4345152"/>
                </a:cubicBezTo>
                <a:cubicBezTo>
                  <a:pt x="335756" y="4293822"/>
                  <a:pt x="369354" y="4275623"/>
                  <a:pt x="417418" y="4271890"/>
                </a:cubicBezTo>
                <a:cubicBezTo>
                  <a:pt x="470148" y="4267690"/>
                  <a:pt x="605472" y="4170163"/>
                  <a:pt x="629270" y="4140766"/>
                </a:cubicBezTo>
                <a:cubicBezTo>
                  <a:pt x="676867" y="4081970"/>
                  <a:pt x="826190" y="3822987"/>
                  <a:pt x="854655" y="3752525"/>
                </a:cubicBezTo>
                <a:cubicBezTo>
                  <a:pt x="873554" y="3705862"/>
                  <a:pt x="889536" y="3658381"/>
                  <a:pt x="904177" y="3610493"/>
                </a:cubicBezTo>
                <a:lnTo>
                  <a:pt x="934079" y="3506319"/>
                </a:lnTo>
                <a:lnTo>
                  <a:pt x="927574" y="3515515"/>
                </a:lnTo>
                <a:cubicBezTo>
                  <a:pt x="889477" y="3576407"/>
                  <a:pt x="771861" y="3794958"/>
                  <a:pt x="757236" y="3829614"/>
                </a:cubicBezTo>
                <a:cubicBezTo>
                  <a:pt x="733001" y="3828118"/>
                  <a:pt x="673212" y="3794479"/>
                  <a:pt x="646288" y="3780046"/>
                </a:cubicBezTo>
                <a:cubicBezTo>
                  <a:pt x="649376" y="3766716"/>
                  <a:pt x="681246" y="3716287"/>
                  <a:pt x="687845" y="3696436"/>
                </a:cubicBezTo>
                <a:cubicBezTo>
                  <a:pt x="697049" y="3667613"/>
                  <a:pt x="741095" y="3552088"/>
                  <a:pt x="725497" y="3536257"/>
                </a:cubicBezTo>
                <a:cubicBezTo>
                  <a:pt x="717165" y="3527842"/>
                  <a:pt x="697937" y="3534247"/>
                  <a:pt x="687452" y="3536031"/>
                </a:cubicBezTo>
                <a:cubicBezTo>
                  <a:pt x="658673" y="3541088"/>
                  <a:pt x="525783" y="3606543"/>
                  <a:pt x="494767" y="3638547"/>
                </a:cubicBezTo>
                <a:cubicBezTo>
                  <a:pt x="481162" y="3652627"/>
                  <a:pt x="473111" y="3672318"/>
                  <a:pt x="452459" y="3672981"/>
                </a:cubicBezTo>
                <a:cubicBezTo>
                  <a:pt x="434487" y="3673350"/>
                  <a:pt x="416442" y="3665040"/>
                  <a:pt x="399529" y="3659795"/>
                </a:cubicBezTo>
                <a:cubicBezTo>
                  <a:pt x="357569" y="3647084"/>
                  <a:pt x="110788" y="3539031"/>
                  <a:pt x="31755" y="3491953"/>
                </a:cubicBezTo>
                <a:cubicBezTo>
                  <a:pt x="-6825" y="3468590"/>
                  <a:pt x="-6958" y="3425803"/>
                  <a:pt x="13794" y="3389581"/>
                </a:cubicBezTo>
                <a:cubicBezTo>
                  <a:pt x="39667" y="3345545"/>
                  <a:pt x="77419" y="3343093"/>
                  <a:pt x="122189" y="3359641"/>
                </a:cubicBezTo>
                <a:cubicBezTo>
                  <a:pt x="171350" y="3377703"/>
                  <a:pt x="333440" y="3346041"/>
                  <a:pt x="367016" y="3329460"/>
                </a:cubicBezTo>
                <a:cubicBezTo>
                  <a:pt x="434171" y="3296296"/>
                  <a:pt x="675717" y="3125233"/>
                  <a:pt x="730498" y="3073655"/>
                </a:cubicBezTo>
                <a:cubicBezTo>
                  <a:pt x="803141" y="3005379"/>
                  <a:pt x="866646" y="2929334"/>
                  <a:pt x="930990" y="2853676"/>
                </a:cubicBezTo>
                <a:cubicBezTo>
                  <a:pt x="1002684" y="2768685"/>
                  <a:pt x="1073538" y="2683309"/>
                  <a:pt x="1144392" y="2597933"/>
                </a:cubicBezTo>
                <a:cubicBezTo>
                  <a:pt x="1180431" y="2555018"/>
                  <a:pt x="1216665" y="2511684"/>
                  <a:pt x="1252705" y="2468769"/>
                </a:cubicBezTo>
                <a:cubicBezTo>
                  <a:pt x="1269339" y="2449216"/>
                  <a:pt x="1287411" y="2430961"/>
                  <a:pt x="1305401" y="2412606"/>
                </a:cubicBezTo>
                <a:lnTo>
                  <a:pt x="1330036" y="2385821"/>
                </a:lnTo>
                <a:lnTo>
                  <a:pt x="1317469" y="2383581"/>
                </a:lnTo>
                <a:cubicBezTo>
                  <a:pt x="1223508" y="2367778"/>
                  <a:pt x="1112938" y="2352794"/>
                  <a:pt x="1067441" y="2339087"/>
                </a:cubicBezTo>
                <a:cubicBezTo>
                  <a:pt x="1059041" y="2336754"/>
                  <a:pt x="1051109" y="2335354"/>
                  <a:pt x="1042709" y="2340020"/>
                </a:cubicBezTo>
                <a:cubicBezTo>
                  <a:pt x="1012844" y="2356352"/>
                  <a:pt x="976447" y="2351220"/>
                  <a:pt x="960115" y="2320422"/>
                </a:cubicBezTo>
                <a:cubicBezTo>
                  <a:pt x="940983" y="2284490"/>
                  <a:pt x="913451" y="2284957"/>
                  <a:pt x="880320" y="2285424"/>
                </a:cubicBezTo>
                <a:cubicBezTo>
                  <a:pt x="814524" y="2286824"/>
                  <a:pt x="748262" y="2289157"/>
                  <a:pt x="683867" y="2273291"/>
                </a:cubicBezTo>
                <a:cubicBezTo>
                  <a:pt x="612938" y="2256026"/>
                  <a:pt x="559275" y="2210762"/>
                  <a:pt x="513078" y="2156633"/>
                </a:cubicBezTo>
                <a:cubicBezTo>
                  <a:pt x="506545" y="2149166"/>
                  <a:pt x="503279" y="2139367"/>
                  <a:pt x="503745" y="2129568"/>
                </a:cubicBezTo>
                <a:cubicBezTo>
                  <a:pt x="505145" y="2078705"/>
                  <a:pt x="491613" y="2030174"/>
                  <a:pt x="486480" y="1980244"/>
                </a:cubicBezTo>
                <a:cubicBezTo>
                  <a:pt x="484146" y="1955979"/>
                  <a:pt x="478081" y="1932181"/>
                  <a:pt x="493013" y="1909782"/>
                </a:cubicBezTo>
                <a:cubicBezTo>
                  <a:pt x="498146" y="1901850"/>
                  <a:pt x="492546" y="1894383"/>
                  <a:pt x="488346" y="1887384"/>
                </a:cubicBezTo>
                <a:cubicBezTo>
                  <a:pt x="459882" y="1841654"/>
                  <a:pt x="428150" y="1797790"/>
                  <a:pt x="396886" y="1753926"/>
                </a:cubicBezTo>
                <a:cubicBezTo>
                  <a:pt x="374954" y="1723128"/>
                  <a:pt x="354422" y="1691397"/>
                  <a:pt x="336223" y="1658266"/>
                </a:cubicBezTo>
                <a:cubicBezTo>
                  <a:pt x="324091" y="1636334"/>
                  <a:pt x="310092" y="1616268"/>
                  <a:pt x="294226" y="1596670"/>
                </a:cubicBezTo>
                <a:cubicBezTo>
                  <a:pt x="283960" y="1584071"/>
                  <a:pt x="281626" y="1571005"/>
                  <a:pt x="292359" y="1557006"/>
                </a:cubicBezTo>
                <a:cubicBezTo>
                  <a:pt x="343689" y="1491677"/>
                  <a:pt x="307292" y="1389484"/>
                  <a:pt x="350222" y="1319955"/>
                </a:cubicBezTo>
                <a:cubicBezTo>
                  <a:pt x="362355" y="1300356"/>
                  <a:pt x="374487" y="1280758"/>
                  <a:pt x="386620" y="1260692"/>
                </a:cubicBezTo>
                <a:cubicBezTo>
                  <a:pt x="391287" y="1253226"/>
                  <a:pt x="397352" y="1247160"/>
                  <a:pt x="403886" y="1241560"/>
                </a:cubicBezTo>
                <a:cubicBezTo>
                  <a:pt x="422551" y="1227095"/>
                  <a:pt x="433283" y="1228494"/>
                  <a:pt x="446349" y="1247626"/>
                </a:cubicBezTo>
                <a:cubicBezTo>
                  <a:pt x="464081" y="1273292"/>
                  <a:pt x="480413" y="1300356"/>
                  <a:pt x="498612" y="1325554"/>
                </a:cubicBezTo>
                <a:cubicBezTo>
                  <a:pt x="518211" y="1352619"/>
                  <a:pt x="528011" y="1354953"/>
                  <a:pt x="559275" y="1341886"/>
                </a:cubicBezTo>
                <a:cubicBezTo>
                  <a:pt x="570941" y="1337220"/>
                  <a:pt x="582140" y="1331621"/>
                  <a:pt x="592872" y="1325554"/>
                </a:cubicBezTo>
                <a:cubicBezTo>
                  <a:pt x="602672" y="1319955"/>
                  <a:pt x="609205" y="1322754"/>
                  <a:pt x="614805" y="1331621"/>
                </a:cubicBezTo>
                <a:cubicBezTo>
                  <a:pt x="617138" y="1335354"/>
                  <a:pt x="619471" y="1339087"/>
                  <a:pt x="620871" y="1342820"/>
                </a:cubicBezTo>
                <a:cubicBezTo>
                  <a:pt x="648869" y="1425415"/>
                  <a:pt x="737530" y="1583137"/>
                  <a:pt x="776727" y="1660598"/>
                </a:cubicBezTo>
                <a:cubicBezTo>
                  <a:pt x="833190" y="1772592"/>
                  <a:pt x="892919" y="1883184"/>
                  <a:pt x="947049" y="1996577"/>
                </a:cubicBezTo>
                <a:cubicBezTo>
                  <a:pt x="961048" y="2025975"/>
                  <a:pt x="961048" y="2025975"/>
                  <a:pt x="934450" y="2043240"/>
                </a:cubicBezTo>
                <a:cubicBezTo>
                  <a:pt x="926983" y="2047907"/>
                  <a:pt x="926983" y="2052573"/>
                  <a:pt x="931183" y="2059106"/>
                </a:cubicBezTo>
                <a:cubicBezTo>
                  <a:pt x="947049" y="2084304"/>
                  <a:pt x="965248" y="2107636"/>
                  <a:pt x="985779" y="2129101"/>
                </a:cubicBezTo>
                <a:cubicBezTo>
                  <a:pt x="991379" y="2135167"/>
                  <a:pt x="995113" y="2135634"/>
                  <a:pt x="1000712" y="2128167"/>
                </a:cubicBezTo>
                <a:cubicBezTo>
                  <a:pt x="1023577" y="2099236"/>
                  <a:pt x="1068374" y="2102036"/>
                  <a:pt x="1085640" y="2136100"/>
                </a:cubicBezTo>
                <a:cubicBezTo>
                  <a:pt x="1097305" y="2159432"/>
                  <a:pt x="1112704" y="2165499"/>
                  <a:pt x="1136503" y="2165032"/>
                </a:cubicBezTo>
                <a:cubicBezTo>
                  <a:pt x="1223763" y="2163632"/>
                  <a:pt x="1311491" y="2165499"/>
                  <a:pt x="1398752" y="2163632"/>
                </a:cubicBezTo>
                <a:cubicBezTo>
                  <a:pt x="1475747" y="2162232"/>
                  <a:pt x="1714664" y="2166432"/>
                  <a:pt x="1788859" y="2191163"/>
                </a:cubicBezTo>
                <a:cubicBezTo>
                  <a:pt x="1824323" y="2203296"/>
                  <a:pt x="1858388" y="2196763"/>
                  <a:pt x="1889186" y="2172032"/>
                </a:cubicBezTo>
                <a:cubicBezTo>
                  <a:pt x="1957781" y="2116502"/>
                  <a:pt x="1967580" y="1249026"/>
                  <a:pt x="2030576" y="1187897"/>
                </a:cubicBezTo>
                <a:cubicBezTo>
                  <a:pt x="2136502" y="1084770"/>
                  <a:pt x="2240095" y="1009176"/>
                  <a:pt x="2246161" y="1003109"/>
                </a:cubicBezTo>
                <a:cubicBezTo>
                  <a:pt x="2263427" y="986311"/>
                  <a:pt x="2243361" y="922849"/>
                  <a:pt x="2235428" y="912582"/>
                </a:cubicBezTo>
                <a:cubicBezTo>
                  <a:pt x="2216764" y="889251"/>
                  <a:pt x="2194365" y="880385"/>
                  <a:pt x="2164034" y="886451"/>
                </a:cubicBezTo>
                <a:cubicBezTo>
                  <a:pt x="2129036" y="893450"/>
                  <a:pt x="2094971" y="904650"/>
                  <a:pt x="2059507" y="907916"/>
                </a:cubicBezTo>
                <a:cubicBezTo>
                  <a:pt x="2029176" y="911183"/>
                  <a:pt x="2017510" y="902783"/>
                  <a:pt x="2009577" y="872918"/>
                </a:cubicBezTo>
                <a:cubicBezTo>
                  <a:pt x="2005844" y="859386"/>
                  <a:pt x="2003511" y="831388"/>
                  <a:pt x="2001644" y="817856"/>
                </a:cubicBezTo>
                <a:cubicBezTo>
                  <a:pt x="2000245" y="804789"/>
                  <a:pt x="1993712" y="799190"/>
                  <a:pt x="1981112" y="797323"/>
                </a:cubicBezTo>
                <a:cubicBezTo>
                  <a:pt x="1957781" y="794057"/>
                  <a:pt x="1953115" y="785191"/>
                  <a:pt x="1965714" y="766059"/>
                </a:cubicBezTo>
                <a:cubicBezTo>
                  <a:pt x="1975513" y="751593"/>
                  <a:pt x="1968980" y="746926"/>
                  <a:pt x="1956381" y="741794"/>
                </a:cubicBezTo>
                <a:cubicBezTo>
                  <a:pt x="1929316" y="731528"/>
                  <a:pt x="1926983" y="726861"/>
                  <a:pt x="1933049" y="697930"/>
                </a:cubicBezTo>
                <a:cubicBezTo>
                  <a:pt x="1934916" y="687664"/>
                  <a:pt x="1933049" y="681131"/>
                  <a:pt x="1922783" y="677865"/>
                </a:cubicBezTo>
                <a:cubicBezTo>
                  <a:pt x="1911117" y="673665"/>
                  <a:pt x="1899452" y="669465"/>
                  <a:pt x="1888252" y="664332"/>
                </a:cubicBezTo>
                <a:cubicBezTo>
                  <a:pt x="1863521" y="652666"/>
                  <a:pt x="1857454" y="639134"/>
                  <a:pt x="1867720" y="613469"/>
                </a:cubicBezTo>
                <a:cubicBezTo>
                  <a:pt x="1875187" y="594337"/>
                  <a:pt x="1884519" y="576138"/>
                  <a:pt x="1893852" y="557940"/>
                </a:cubicBezTo>
                <a:cubicBezTo>
                  <a:pt x="1910651" y="525275"/>
                  <a:pt x="1919517" y="490277"/>
                  <a:pt x="1919517" y="453880"/>
                </a:cubicBezTo>
                <a:cubicBezTo>
                  <a:pt x="1919517" y="430081"/>
                  <a:pt x="1920450" y="420282"/>
                  <a:pt x="1918584" y="396483"/>
                </a:cubicBezTo>
                <a:cubicBezTo>
                  <a:pt x="1913917" y="333954"/>
                  <a:pt x="1910184" y="287758"/>
                  <a:pt x="1928850" y="228961"/>
                </a:cubicBezTo>
                <a:cubicBezTo>
                  <a:pt x="1934449" y="212163"/>
                  <a:pt x="1917650" y="209363"/>
                  <a:pt x="1913451" y="192098"/>
                </a:cubicBezTo>
                <a:cubicBezTo>
                  <a:pt x="1908784" y="172032"/>
                  <a:pt x="1929783" y="142634"/>
                  <a:pt x="1947982" y="131435"/>
                </a:cubicBezTo>
                <a:cubicBezTo>
                  <a:pt x="1976446" y="114170"/>
                  <a:pt x="2026376" y="89904"/>
                  <a:pt x="2056241" y="76839"/>
                </a:cubicBezTo>
                <a:cubicBezTo>
                  <a:pt x="2117837" y="50707"/>
                  <a:pt x="2179432" y="25509"/>
                  <a:pt x="2244762" y="9643"/>
                </a:cubicBezTo>
                <a:cubicBezTo>
                  <a:pt x="2266577" y="4277"/>
                  <a:pt x="2287954" y="1185"/>
                  <a:pt x="2308946" y="281"/>
                </a:cubicBezTo>
                <a:close/>
              </a:path>
            </a:pathLst>
          </a:custGeom>
          <a:solidFill>
            <a:schemeClr val="bg1"/>
          </a:solidFill>
          <a:ln w="7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8D63F8-E2AF-445F-9DCD-3C2EC5529DD4}"/>
              </a:ext>
            </a:extLst>
          </p:cNvPr>
          <p:cNvGrpSpPr/>
          <p:nvPr/>
        </p:nvGrpSpPr>
        <p:grpSpPr>
          <a:xfrm>
            <a:off x="6943128" y="4915892"/>
            <a:ext cx="1791643" cy="1519698"/>
            <a:chOff x="431983" y="4908978"/>
            <a:chExt cx="1791643" cy="1519698"/>
          </a:xfrm>
        </p:grpSpPr>
        <p:sp>
          <p:nvSpPr>
            <p:cNvPr id="75" name="Rectangle 112">
              <a:extLst>
                <a:ext uri="{FF2B5EF4-FFF2-40B4-BE49-F238E27FC236}">
                  <a16:creationId xmlns:a16="http://schemas.microsoft.com/office/drawing/2014/main" id="{1AD6FCFC-A4C5-4F34-8A3F-59EA25185DA8}"/>
                </a:ext>
              </a:extLst>
            </p:cNvPr>
            <p:cNvSpPr/>
            <p:nvPr/>
          </p:nvSpPr>
          <p:spPr>
            <a:xfrm rot="10800000" flipH="1">
              <a:off x="431983" y="6207029"/>
              <a:ext cx="1791643" cy="221647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615033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615033" y="667240"/>
                  </a:lnTo>
                  <a:close/>
                  <a:moveTo>
                    <a:pt x="829123" y="0"/>
                  </a:moveTo>
                  <a:lnTo>
                    <a:pt x="698438" y="0"/>
                  </a:lnTo>
                  <a:lnTo>
                    <a:pt x="698438" y="667240"/>
                  </a:lnTo>
                  <a:lnTo>
                    <a:pt x="829123" y="667240"/>
                  </a:lnTo>
                  <a:close/>
                  <a:moveTo>
                    <a:pt x="4597121" y="0"/>
                  </a:moveTo>
                  <a:lnTo>
                    <a:pt x="912528" y="0"/>
                  </a:lnTo>
                  <a:lnTo>
                    <a:pt x="912528" y="667240"/>
                  </a:lnTo>
                  <a:lnTo>
                    <a:pt x="4597121" y="667240"/>
                  </a:lnTo>
                  <a:close/>
                  <a:moveTo>
                    <a:pt x="4811211" y="0"/>
                  </a:moveTo>
                  <a:lnTo>
                    <a:pt x="4680526" y="0"/>
                  </a:lnTo>
                  <a:lnTo>
                    <a:pt x="4680526" y="667240"/>
                  </a:lnTo>
                  <a:lnTo>
                    <a:pt x="4811211" y="667240"/>
                  </a:lnTo>
                  <a:close/>
                  <a:moveTo>
                    <a:pt x="5393520" y="0"/>
                  </a:moveTo>
                  <a:lnTo>
                    <a:pt x="4894616" y="0"/>
                  </a:lnTo>
                  <a:lnTo>
                    <a:pt x="4894616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6" name="Rectangle 98">
              <a:extLst>
                <a:ext uri="{FF2B5EF4-FFF2-40B4-BE49-F238E27FC236}">
                  <a16:creationId xmlns:a16="http://schemas.microsoft.com/office/drawing/2014/main" id="{8BDD0985-68F5-4E35-A196-2B9C0288E59F}"/>
                </a:ext>
              </a:extLst>
            </p:cNvPr>
            <p:cNvSpPr/>
            <p:nvPr/>
          </p:nvSpPr>
          <p:spPr>
            <a:xfrm rot="10800000" flipH="1">
              <a:off x="477202" y="5975783"/>
              <a:ext cx="1701206" cy="210459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577339" y="222921"/>
                  </a:moveTo>
                  <a:lnTo>
                    <a:pt x="4577339" y="451264"/>
                  </a:lnTo>
                  <a:lnTo>
                    <a:pt x="4329141" y="451264"/>
                  </a:lnTo>
                  <a:lnTo>
                    <a:pt x="4329141" y="222921"/>
                  </a:lnTo>
                  <a:close/>
                  <a:moveTo>
                    <a:pt x="5021455" y="222921"/>
                  </a:moveTo>
                  <a:lnTo>
                    <a:pt x="5021455" y="451264"/>
                  </a:lnTo>
                  <a:lnTo>
                    <a:pt x="4773257" y="451264"/>
                  </a:lnTo>
                  <a:lnTo>
                    <a:pt x="4773257" y="222921"/>
                  </a:lnTo>
                  <a:close/>
                  <a:moveTo>
                    <a:pt x="5393520" y="0"/>
                  </a:moveTo>
                  <a:lnTo>
                    <a:pt x="538365" y="0"/>
                  </a:lnTo>
                  <a:lnTo>
                    <a:pt x="538365" y="667239"/>
                  </a:lnTo>
                  <a:lnTo>
                    <a:pt x="300065" y="667239"/>
                  </a:lnTo>
                  <a:lnTo>
                    <a:pt x="300065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7" name="Rectangle 97">
              <a:extLst>
                <a:ext uri="{FF2B5EF4-FFF2-40B4-BE49-F238E27FC236}">
                  <a16:creationId xmlns:a16="http://schemas.microsoft.com/office/drawing/2014/main" id="{7A22BA94-8175-4B99-B3B3-8451D869E8A2}"/>
                </a:ext>
              </a:extLst>
            </p:cNvPr>
            <p:cNvSpPr/>
            <p:nvPr/>
          </p:nvSpPr>
          <p:spPr>
            <a:xfrm rot="10800000" flipH="1">
              <a:off x="608469" y="5777017"/>
              <a:ext cx="1438672" cy="177980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3749325" y="214783"/>
                  </a:moveTo>
                  <a:lnTo>
                    <a:pt x="3749325" y="452458"/>
                  </a:lnTo>
                  <a:lnTo>
                    <a:pt x="3604159" y="452458"/>
                  </a:lnTo>
                  <a:lnTo>
                    <a:pt x="3604159" y="214783"/>
                  </a:lnTo>
                  <a:close/>
                  <a:moveTo>
                    <a:pt x="4010934" y="214783"/>
                  </a:moveTo>
                  <a:lnTo>
                    <a:pt x="4010934" y="452458"/>
                  </a:lnTo>
                  <a:lnTo>
                    <a:pt x="3865768" y="452458"/>
                  </a:lnTo>
                  <a:lnTo>
                    <a:pt x="3865768" y="214783"/>
                  </a:lnTo>
                  <a:close/>
                  <a:moveTo>
                    <a:pt x="4272544" y="214783"/>
                  </a:moveTo>
                  <a:lnTo>
                    <a:pt x="4272544" y="452458"/>
                  </a:lnTo>
                  <a:lnTo>
                    <a:pt x="4127378" y="452458"/>
                  </a:lnTo>
                  <a:lnTo>
                    <a:pt x="4127378" y="214783"/>
                  </a:lnTo>
                  <a:close/>
                  <a:moveTo>
                    <a:pt x="4534153" y="214783"/>
                  </a:moveTo>
                  <a:lnTo>
                    <a:pt x="4534153" y="452458"/>
                  </a:lnTo>
                  <a:lnTo>
                    <a:pt x="4388987" y="452458"/>
                  </a:lnTo>
                  <a:lnTo>
                    <a:pt x="4388987" y="214783"/>
                  </a:lnTo>
                  <a:close/>
                  <a:moveTo>
                    <a:pt x="4795763" y="214783"/>
                  </a:moveTo>
                  <a:lnTo>
                    <a:pt x="4795763" y="452458"/>
                  </a:lnTo>
                  <a:lnTo>
                    <a:pt x="4650597" y="452458"/>
                  </a:lnTo>
                  <a:lnTo>
                    <a:pt x="4650597" y="214783"/>
                  </a:lnTo>
                  <a:close/>
                  <a:moveTo>
                    <a:pt x="5057372" y="214783"/>
                  </a:moveTo>
                  <a:lnTo>
                    <a:pt x="5057372" y="452458"/>
                  </a:lnTo>
                  <a:lnTo>
                    <a:pt x="4912206" y="452458"/>
                  </a:lnTo>
                  <a:lnTo>
                    <a:pt x="4912206" y="214783"/>
                  </a:lnTo>
                  <a:close/>
                  <a:moveTo>
                    <a:pt x="5393520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8" name="Rectangle 26">
              <a:extLst>
                <a:ext uri="{FF2B5EF4-FFF2-40B4-BE49-F238E27FC236}">
                  <a16:creationId xmlns:a16="http://schemas.microsoft.com/office/drawing/2014/main" id="{B2D87D39-0714-4524-9E0D-2A364D836A4A}"/>
                </a:ext>
              </a:extLst>
            </p:cNvPr>
            <p:cNvSpPr/>
            <p:nvPr/>
          </p:nvSpPr>
          <p:spPr>
            <a:xfrm flipH="1" flipV="1">
              <a:off x="501262" y="5570427"/>
              <a:ext cx="1653085" cy="204505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933815" y="0"/>
                  </a:moveTo>
                  <a:lnTo>
                    <a:pt x="834953" y="0"/>
                  </a:lnTo>
                  <a:lnTo>
                    <a:pt x="834953" y="658575"/>
                  </a:lnTo>
                  <a:lnTo>
                    <a:pt x="751548" y="658575"/>
                  </a:lnTo>
                  <a:lnTo>
                    <a:pt x="751548" y="0"/>
                  </a:lnTo>
                  <a:lnTo>
                    <a:pt x="620863" y="0"/>
                  </a:lnTo>
                  <a:lnTo>
                    <a:pt x="620863" y="658575"/>
                  </a:lnTo>
                  <a:lnTo>
                    <a:pt x="537458" y="658575"/>
                  </a:lnTo>
                  <a:lnTo>
                    <a:pt x="537458" y="0"/>
                  </a:lnTo>
                  <a:lnTo>
                    <a:pt x="406774" y="0"/>
                  </a:lnTo>
                  <a:lnTo>
                    <a:pt x="406774" y="658575"/>
                  </a:lnTo>
                  <a:lnTo>
                    <a:pt x="323369" y="658575"/>
                  </a:lnTo>
                  <a:lnTo>
                    <a:pt x="323369" y="0"/>
                  </a:lnTo>
                  <a:lnTo>
                    <a:pt x="192684" y="0"/>
                  </a:lnTo>
                  <a:lnTo>
                    <a:pt x="192684" y="658575"/>
                  </a:lnTo>
                  <a:lnTo>
                    <a:pt x="109279" y="658575"/>
                  </a:lnTo>
                  <a:lnTo>
                    <a:pt x="109279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4933815" y="667240"/>
                  </a:lnTo>
                  <a:close/>
                  <a:moveTo>
                    <a:pt x="5147905" y="0"/>
                  </a:moveTo>
                  <a:lnTo>
                    <a:pt x="5017220" y="0"/>
                  </a:lnTo>
                  <a:lnTo>
                    <a:pt x="5017220" y="667240"/>
                  </a:lnTo>
                  <a:lnTo>
                    <a:pt x="5147905" y="667240"/>
                  </a:lnTo>
                  <a:close/>
                  <a:moveTo>
                    <a:pt x="5393520" y="0"/>
                  </a:moveTo>
                  <a:lnTo>
                    <a:pt x="5231310" y="0"/>
                  </a:lnTo>
                  <a:lnTo>
                    <a:pt x="523131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9" name="Rectangle 39">
              <a:extLst>
                <a:ext uri="{FF2B5EF4-FFF2-40B4-BE49-F238E27FC236}">
                  <a16:creationId xmlns:a16="http://schemas.microsoft.com/office/drawing/2014/main" id="{E3B4C681-8919-4CB0-AE58-7519A6D77234}"/>
                </a:ext>
              </a:extLst>
            </p:cNvPr>
            <p:cNvSpPr/>
            <p:nvPr/>
          </p:nvSpPr>
          <p:spPr>
            <a:xfrm rot="10800000" flipV="1">
              <a:off x="523586" y="5358778"/>
              <a:ext cx="1608437" cy="198982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942528" y="261481"/>
                  </a:moveTo>
                  <a:lnTo>
                    <a:pt x="4942528" y="389369"/>
                  </a:lnTo>
                  <a:lnTo>
                    <a:pt x="5081536" y="389369"/>
                  </a:lnTo>
                  <a:lnTo>
                    <a:pt x="5081536" y="261481"/>
                  </a:lnTo>
                  <a:close/>
                  <a:moveTo>
                    <a:pt x="4692028" y="261481"/>
                  </a:moveTo>
                  <a:lnTo>
                    <a:pt x="4692028" y="389369"/>
                  </a:lnTo>
                  <a:lnTo>
                    <a:pt x="4831036" y="389369"/>
                  </a:lnTo>
                  <a:lnTo>
                    <a:pt x="4831036" y="261481"/>
                  </a:lnTo>
                  <a:close/>
                  <a:moveTo>
                    <a:pt x="4441519" y="261481"/>
                  </a:moveTo>
                  <a:lnTo>
                    <a:pt x="4441519" y="389369"/>
                  </a:lnTo>
                  <a:lnTo>
                    <a:pt x="4580527" y="389369"/>
                  </a:lnTo>
                  <a:lnTo>
                    <a:pt x="4580527" y="261481"/>
                  </a:lnTo>
                  <a:close/>
                  <a:moveTo>
                    <a:pt x="4191008" y="261481"/>
                  </a:moveTo>
                  <a:lnTo>
                    <a:pt x="4191008" y="389369"/>
                  </a:lnTo>
                  <a:lnTo>
                    <a:pt x="4330016" y="389369"/>
                  </a:lnTo>
                  <a:lnTo>
                    <a:pt x="4330016" y="261481"/>
                  </a:lnTo>
                  <a:close/>
                  <a:moveTo>
                    <a:pt x="0" y="0"/>
                  </a:moveTo>
                  <a:lnTo>
                    <a:pt x="570675" y="0"/>
                  </a:lnTo>
                  <a:lnTo>
                    <a:pt x="570675" y="658575"/>
                  </a:lnTo>
                  <a:lnTo>
                    <a:pt x="654080" y="658575"/>
                  </a:lnTo>
                  <a:lnTo>
                    <a:pt x="654080" y="0"/>
                  </a:lnTo>
                  <a:lnTo>
                    <a:pt x="784765" y="0"/>
                  </a:lnTo>
                  <a:lnTo>
                    <a:pt x="784765" y="658575"/>
                  </a:lnTo>
                  <a:lnTo>
                    <a:pt x="868170" y="658575"/>
                  </a:lnTo>
                  <a:lnTo>
                    <a:pt x="868170" y="0"/>
                  </a:lnTo>
                  <a:lnTo>
                    <a:pt x="998854" y="0"/>
                  </a:lnTo>
                  <a:lnTo>
                    <a:pt x="998854" y="658575"/>
                  </a:lnTo>
                  <a:lnTo>
                    <a:pt x="1082259" y="658575"/>
                  </a:lnTo>
                  <a:lnTo>
                    <a:pt x="1082259" y="0"/>
                  </a:lnTo>
                  <a:lnTo>
                    <a:pt x="5393520" y="0"/>
                  </a:lnTo>
                  <a:lnTo>
                    <a:pt x="5393520" y="667240"/>
                  </a:lnTo>
                  <a:lnTo>
                    <a:pt x="0" y="667240"/>
                  </a:ln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0" name="Rectangle 112">
              <a:extLst>
                <a:ext uri="{FF2B5EF4-FFF2-40B4-BE49-F238E27FC236}">
                  <a16:creationId xmlns:a16="http://schemas.microsoft.com/office/drawing/2014/main" id="{71DA8745-0441-4F55-B09E-469645FA072A}"/>
                </a:ext>
              </a:extLst>
            </p:cNvPr>
            <p:cNvSpPr/>
            <p:nvPr/>
          </p:nvSpPr>
          <p:spPr>
            <a:xfrm rot="10800000" flipH="1">
              <a:off x="431983" y="5132611"/>
              <a:ext cx="1791643" cy="221647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615033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615033" y="667240"/>
                  </a:lnTo>
                  <a:close/>
                  <a:moveTo>
                    <a:pt x="829123" y="0"/>
                  </a:moveTo>
                  <a:lnTo>
                    <a:pt x="698438" y="0"/>
                  </a:lnTo>
                  <a:lnTo>
                    <a:pt x="698438" y="667240"/>
                  </a:lnTo>
                  <a:lnTo>
                    <a:pt x="829123" y="667240"/>
                  </a:lnTo>
                  <a:close/>
                  <a:moveTo>
                    <a:pt x="4597121" y="0"/>
                  </a:moveTo>
                  <a:lnTo>
                    <a:pt x="912528" y="0"/>
                  </a:lnTo>
                  <a:lnTo>
                    <a:pt x="912528" y="667240"/>
                  </a:lnTo>
                  <a:lnTo>
                    <a:pt x="4597121" y="667240"/>
                  </a:lnTo>
                  <a:close/>
                  <a:moveTo>
                    <a:pt x="4811211" y="0"/>
                  </a:moveTo>
                  <a:lnTo>
                    <a:pt x="4680526" y="0"/>
                  </a:lnTo>
                  <a:lnTo>
                    <a:pt x="4680526" y="667240"/>
                  </a:lnTo>
                  <a:lnTo>
                    <a:pt x="4811211" y="667240"/>
                  </a:lnTo>
                  <a:close/>
                  <a:moveTo>
                    <a:pt x="5393520" y="0"/>
                  </a:moveTo>
                  <a:lnTo>
                    <a:pt x="4894616" y="0"/>
                  </a:lnTo>
                  <a:lnTo>
                    <a:pt x="4894616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1" name="Rectangle 98">
              <a:extLst>
                <a:ext uri="{FF2B5EF4-FFF2-40B4-BE49-F238E27FC236}">
                  <a16:creationId xmlns:a16="http://schemas.microsoft.com/office/drawing/2014/main" id="{CDD46143-73D7-4FC5-A52C-E87C81EC2C26}"/>
                </a:ext>
              </a:extLst>
            </p:cNvPr>
            <p:cNvSpPr/>
            <p:nvPr/>
          </p:nvSpPr>
          <p:spPr>
            <a:xfrm rot="10800000" flipH="1">
              <a:off x="477202" y="4908978"/>
              <a:ext cx="1701206" cy="210459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577339" y="222921"/>
                  </a:moveTo>
                  <a:lnTo>
                    <a:pt x="4577339" y="451264"/>
                  </a:lnTo>
                  <a:lnTo>
                    <a:pt x="4329141" y="451264"/>
                  </a:lnTo>
                  <a:lnTo>
                    <a:pt x="4329141" y="222921"/>
                  </a:lnTo>
                  <a:close/>
                  <a:moveTo>
                    <a:pt x="5021455" y="222921"/>
                  </a:moveTo>
                  <a:lnTo>
                    <a:pt x="5021455" y="451264"/>
                  </a:lnTo>
                  <a:lnTo>
                    <a:pt x="4773257" y="451264"/>
                  </a:lnTo>
                  <a:lnTo>
                    <a:pt x="4773257" y="222921"/>
                  </a:lnTo>
                  <a:close/>
                  <a:moveTo>
                    <a:pt x="5393520" y="0"/>
                  </a:moveTo>
                  <a:lnTo>
                    <a:pt x="538365" y="0"/>
                  </a:lnTo>
                  <a:lnTo>
                    <a:pt x="538365" y="667239"/>
                  </a:lnTo>
                  <a:lnTo>
                    <a:pt x="300065" y="667239"/>
                  </a:lnTo>
                  <a:lnTo>
                    <a:pt x="300065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D5DD56-E624-4DC2-B17E-E3BBA7332D93}"/>
              </a:ext>
            </a:extLst>
          </p:cNvPr>
          <p:cNvGrpSpPr/>
          <p:nvPr/>
        </p:nvGrpSpPr>
        <p:grpSpPr>
          <a:xfrm>
            <a:off x="10167493" y="5190314"/>
            <a:ext cx="1420106" cy="1235751"/>
            <a:chOff x="4075906" y="5137696"/>
            <a:chExt cx="1420106" cy="1235751"/>
          </a:xfrm>
        </p:grpSpPr>
        <p:sp>
          <p:nvSpPr>
            <p:cNvPr id="83" name="Round Same Side Corner Rectangle 51">
              <a:extLst>
                <a:ext uri="{FF2B5EF4-FFF2-40B4-BE49-F238E27FC236}">
                  <a16:creationId xmlns:a16="http://schemas.microsoft.com/office/drawing/2014/main" id="{0CDE2D98-654E-4702-98C7-2136B6AC1DA7}"/>
                </a:ext>
              </a:extLst>
            </p:cNvPr>
            <p:cNvSpPr/>
            <p:nvPr/>
          </p:nvSpPr>
          <p:spPr>
            <a:xfrm rot="5400000" flipH="1">
              <a:off x="4674379" y="5298426"/>
              <a:ext cx="223160" cy="142010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4" name="Round Same Side Corner Rectangle 51">
              <a:extLst>
                <a:ext uri="{FF2B5EF4-FFF2-40B4-BE49-F238E27FC236}">
                  <a16:creationId xmlns:a16="http://schemas.microsoft.com/office/drawing/2014/main" id="{7A9C4189-21B1-4BBD-84F9-FD25FF5F0017}"/>
                </a:ext>
              </a:extLst>
            </p:cNvPr>
            <p:cNvSpPr/>
            <p:nvPr/>
          </p:nvSpPr>
          <p:spPr>
            <a:xfrm rot="16200000" flipH="1">
              <a:off x="4680603" y="5597643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5" name="Round Same Side Corner Rectangle 51">
              <a:extLst>
                <a:ext uri="{FF2B5EF4-FFF2-40B4-BE49-F238E27FC236}">
                  <a16:creationId xmlns:a16="http://schemas.microsoft.com/office/drawing/2014/main" id="{D680304C-F5FD-431E-83A5-2E9386999FC0}"/>
                </a:ext>
              </a:extLst>
            </p:cNvPr>
            <p:cNvSpPr/>
            <p:nvPr/>
          </p:nvSpPr>
          <p:spPr>
            <a:xfrm rot="16200000" flipH="1">
              <a:off x="4680603" y="5077728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6" name="Round Same Side Corner Rectangle 51">
              <a:extLst>
                <a:ext uri="{FF2B5EF4-FFF2-40B4-BE49-F238E27FC236}">
                  <a16:creationId xmlns:a16="http://schemas.microsoft.com/office/drawing/2014/main" id="{30A9CAEE-04EC-47B4-8527-E5EE80E920ED}"/>
                </a:ext>
              </a:extLst>
            </p:cNvPr>
            <p:cNvSpPr/>
            <p:nvPr/>
          </p:nvSpPr>
          <p:spPr>
            <a:xfrm rot="16200000" flipH="1">
              <a:off x="4662514" y="4825671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7" name="Round Same Side Corner Rectangle 51">
              <a:extLst>
                <a:ext uri="{FF2B5EF4-FFF2-40B4-BE49-F238E27FC236}">
                  <a16:creationId xmlns:a16="http://schemas.microsoft.com/office/drawing/2014/main" id="{93C44BBF-8AC6-48F1-96C4-F165AD8C6060}"/>
                </a:ext>
              </a:extLst>
            </p:cNvPr>
            <p:cNvSpPr/>
            <p:nvPr/>
          </p:nvSpPr>
          <p:spPr>
            <a:xfrm rot="5400000" flipH="1">
              <a:off x="4697692" y="4572604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2BDB92-598A-4CCB-80CF-EE5002109DE5}"/>
              </a:ext>
            </a:extLst>
          </p:cNvPr>
          <p:cNvSpPr txBox="1"/>
          <p:nvPr/>
        </p:nvSpPr>
        <p:spPr>
          <a:xfrm>
            <a:off x="903324" y="1942203"/>
            <a:ext cx="484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4C6116B-CC42-4925-AC8E-E2CB9A71D01A}"/>
              </a:ext>
            </a:extLst>
          </p:cNvPr>
          <p:cNvSpPr txBox="1"/>
          <p:nvPr/>
        </p:nvSpPr>
        <p:spPr>
          <a:xfrm>
            <a:off x="851625" y="479917"/>
            <a:ext cx="36858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</a:p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Rounded Rectangle 13">
            <a:extLst>
              <a:ext uri="{FF2B5EF4-FFF2-40B4-BE49-F238E27FC236}">
                <a16:creationId xmlns:a16="http://schemas.microsoft.com/office/drawing/2014/main" id="{603C150A-684D-4467-9005-2CDBE0791ED7}"/>
              </a:ext>
            </a:extLst>
          </p:cNvPr>
          <p:cNvSpPr/>
          <p:nvPr/>
        </p:nvSpPr>
        <p:spPr>
          <a:xfrm>
            <a:off x="1199996" y="2826885"/>
            <a:ext cx="4134025" cy="1196520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2" name="Rounded Rectangle 14">
            <a:extLst>
              <a:ext uri="{FF2B5EF4-FFF2-40B4-BE49-F238E27FC236}">
                <a16:creationId xmlns:a16="http://schemas.microsoft.com/office/drawing/2014/main" id="{5028E392-7C55-4609-908C-9031BA69C59E}"/>
              </a:ext>
            </a:extLst>
          </p:cNvPr>
          <p:cNvSpPr/>
          <p:nvPr/>
        </p:nvSpPr>
        <p:spPr>
          <a:xfrm>
            <a:off x="1199996" y="4204506"/>
            <a:ext cx="4134025" cy="1196520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165EB0-4551-4655-98B6-5F49BF0D42C7}"/>
              </a:ext>
            </a:extLst>
          </p:cNvPr>
          <p:cNvSpPr txBox="1"/>
          <p:nvPr/>
        </p:nvSpPr>
        <p:spPr>
          <a:xfrm>
            <a:off x="1343452" y="3441943"/>
            <a:ext cx="3847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7B1557-8FEF-4685-A91D-176EAA592221}"/>
              </a:ext>
            </a:extLst>
          </p:cNvPr>
          <p:cNvSpPr txBox="1"/>
          <p:nvPr/>
        </p:nvSpPr>
        <p:spPr>
          <a:xfrm>
            <a:off x="1343452" y="4864227"/>
            <a:ext cx="3847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D83530-88C0-4EDE-9671-D9E8C043BA67}"/>
              </a:ext>
            </a:extLst>
          </p:cNvPr>
          <p:cNvSpPr txBox="1"/>
          <p:nvPr/>
        </p:nvSpPr>
        <p:spPr>
          <a:xfrm>
            <a:off x="2914687" y="283071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30%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FDE553-57E3-46D5-B90F-9BCBE16194B6}"/>
              </a:ext>
            </a:extLst>
          </p:cNvPr>
          <p:cNvSpPr txBox="1"/>
          <p:nvPr/>
        </p:nvSpPr>
        <p:spPr>
          <a:xfrm>
            <a:off x="2914687" y="418962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30%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7" name="Round Same Side Corner Rectangle 8">
            <a:extLst>
              <a:ext uri="{FF2B5EF4-FFF2-40B4-BE49-F238E27FC236}">
                <a16:creationId xmlns:a16="http://schemas.microsoft.com/office/drawing/2014/main" id="{FA767B84-0D43-4084-8941-CA1469D9A8FF}"/>
              </a:ext>
            </a:extLst>
          </p:cNvPr>
          <p:cNvSpPr>
            <a:spLocks noChangeAspect="1"/>
          </p:cNvSpPr>
          <p:nvPr/>
        </p:nvSpPr>
        <p:spPr>
          <a:xfrm>
            <a:off x="2556070" y="4324922"/>
            <a:ext cx="173594" cy="45720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ound Same Side Corner Rectangle 20">
            <a:extLst>
              <a:ext uri="{FF2B5EF4-FFF2-40B4-BE49-F238E27FC236}">
                <a16:creationId xmlns:a16="http://schemas.microsoft.com/office/drawing/2014/main" id="{02BEB6F7-FB10-4B6B-85BF-FB027B308F78}"/>
              </a:ext>
            </a:extLst>
          </p:cNvPr>
          <p:cNvSpPr>
            <a:spLocks noChangeAspect="1"/>
          </p:cNvSpPr>
          <p:nvPr/>
        </p:nvSpPr>
        <p:spPr>
          <a:xfrm rot="10800000">
            <a:off x="2511334" y="2960942"/>
            <a:ext cx="214326" cy="457200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8414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B8E61DA8-BD8E-4BA2-A3DE-F334A44B3224}"/>
              </a:ext>
            </a:extLst>
          </p:cNvPr>
          <p:cNvSpPr/>
          <p:nvPr/>
        </p:nvSpPr>
        <p:spPr>
          <a:xfrm flipH="1">
            <a:off x="911262" y="4212979"/>
            <a:ext cx="1598400" cy="1908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28804749-AAD8-4735-92EB-9932CCC13B87}"/>
              </a:ext>
            </a:extLst>
          </p:cNvPr>
          <p:cNvSpPr/>
          <p:nvPr/>
        </p:nvSpPr>
        <p:spPr>
          <a:xfrm flipH="1">
            <a:off x="911261" y="4136478"/>
            <a:ext cx="1598400" cy="61200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AA4DA57-306A-4CE9-8768-E84E11C4F019}"/>
              </a:ext>
            </a:extLst>
          </p:cNvPr>
          <p:cNvSpPr/>
          <p:nvPr/>
        </p:nvSpPr>
        <p:spPr>
          <a:xfrm flipH="1">
            <a:off x="6154221" y="4212979"/>
            <a:ext cx="1598400" cy="1908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4124F99F-2CE5-4D40-8B51-16629DFD4DE8}"/>
              </a:ext>
            </a:extLst>
          </p:cNvPr>
          <p:cNvSpPr/>
          <p:nvPr/>
        </p:nvSpPr>
        <p:spPr>
          <a:xfrm flipH="1">
            <a:off x="6154220" y="4136478"/>
            <a:ext cx="1598400" cy="61200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541B7681-937A-4BD1-9987-E85EFF64716D}"/>
              </a:ext>
            </a:extLst>
          </p:cNvPr>
          <p:cNvSpPr/>
          <p:nvPr/>
        </p:nvSpPr>
        <p:spPr>
          <a:xfrm flipH="1">
            <a:off x="4406568" y="4212979"/>
            <a:ext cx="1598400" cy="1908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65803AF8-61FA-4697-9751-A0DBA07A457B}"/>
              </a:ext>
            </a:extLst>
          </p:cNvPr>
          <p:cNvSpPr/>
          <p:nvPr/>
        </p:nvSpPr>
        <p:spPr>
          <a:xfrm flipH="1">
            <a:off x="4406567" y="4136478"/>
            <a:ext cx="1598400" cy="61200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9BA82624-95D1-4959-8B4B-944BD669DB41}"/>
              </a:ext>
            </a:extLst>
          </p:cNvPr>
          <p:cNvSpPr/>
          <p:nvPr/>
        </p:nvSpPr>
        <p:spPr>
          <a:xfrm flipH="1">
            <a:off x="9649526" y="4212979"/>
            <a:ext cx="1598400" cy="1908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67CC823D-B53A-4205-B89B-A1FB23FAE935}"/>
              </a:ext>
            </a:extLst>
          </p:cNvPr>
          <p:cNvSpPr/>
          <p:nvPr/>
        </p:nvSpPr>
        <p:spPr>
          <a:xfrm flipH="1">
            <a:off x="9649525" y="4136478"/>
            <a:ext cx="1598400" cy="61200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981E0-6E3D-4E68-8650-37C48358978F}"/>
              </a:ext>
            </a:extLst>
          </p:cNvPr>
          <p:cNvSpPr txBox="1"/>
          <p:nvPr/>
        </p:nvSpPr>
        <p:spPr>
          <a:xfrm>
            <a:off x="1033706" y="4927077"/>
            <a:ext cx="131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4565C-881A-49CB-9015-D7C16FF3B008}"/>
              </a:ext>
            </a:extLst>
          </p:cNvPr>
          <p:cNvSpPr txBox="1"/>
          <p:nvPr/>
        </p:nvSpPr>
        <p:spPr>
          <a:xfrm>
            <a:off x="6276665" y="4927077"/>
            <a:ext cx="131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1CA100-5BBD-4380-AB3F-6A942684D9E8}"/>
              </a:ext>
            </a:extLst>
          </p:cNvPr>
          <p:cNvSpPr txBox="1"/>
          <p:nvPr/>
        </p:nvSpPr>
        <p:spPr>
          <a:xfrm>
            <a:off x="4529012" y="4927077"/>
            <a:ext cx="131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A54256-28DB-41F1-BB7B-D7DAB005F9A9}"/>
              </a:ext>
            </a:extLst>
          </p:cNvPr>
          <p:cNvSpPr txBox="1"/>
          <p:nvPr/>
        </p:nvSpPr>
        <p:spPr>
          <a:xfrm>
            <a:off x="9771969" y="4927077"/>
            <a:ext cx="131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Rounded Rectangle 33">
            <a:extLst>
              <a:ext uri="{FF2B5EF4-FFF2-40B4-BE49-F238E27FC236}">
                <a16:creationId xmlns:a16="http://schemas.microsoft.com/office/drawing/2014/main" id="{F6E16F3F-FE25-42A3-ACD8-8F616B4D2805}"/>
              </a:ext>
            </a:extLst>
          </p:cNvPr>
          <p:cNvSpPr/>
          <p:nvPr/>
        </p:nvSpPr>
        <p:spPr>
          <a:xfrm flipH="1">
            <a:off x="2658915" y="4212979"/>
            <a:ext cx="1598400" cy="1908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9C4F290A-C471-4189-80E8-F8C22516D58C}"/>
              </a:ext>
            </a:extLst>
          </p:cNvPr>
          <p:cNvSpPr/>
          <p:nvPr/>
        </p:nvSpPr>
        <p:spPr>
          <a:xfrm flipH="1">
            <a:off x="2658914" y="4136478"/>
            <a:ext cx="1598400" cy="61200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EF70A-8FB6-415D-848B-584D49A23517}"/>
              </a:ext>
            </a:extLst>
          </p:cNvPr>
          <p:cNvSpPr txBox="1"/>
          <p:nvPr/>
        </p:nvSpPr>
        <p:spPr>
          <a:xfrm>
            <a:off x="2781359" y="4927077"/>
            <a:ext cx="131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8" name="그룹 2">
            <a:extLst>
              <a:ext uri="{FF2B5EF4-FFF2-40B4-BE49-F238E27FC236}">
                <a16:creationId xmlns:a16="http://schemas.microsoft.com/office/drawing/2014/main" id="{A30DFC71-A003-4BB6-B62E-00EF40219AFC}"/>
              </a:ext>
            </a:extLst>
          </p:cNvPr>
          <p:cNvGrpSpPr/>
          <p:nvPr/>
        </p:nvGrpSpPr>
        <p:grpSpPr>
          <a:xfrm>
            <a:off x="915810" y="1569712"/>
            <a:ext cx="10332638" cy="2200190"/>
            <a:chOff x="1287363" y="1734398"/>
            <a:chExt cx="9237350" cy="1966965"/>
          </a:xfrm>
        </p:grpSpPr>
        <p:sp>
          <p:nvSpPr>
            <p:cNvPr id="19" name="Oval 21">
              <a:extLst>
                <a:ext uri="{FF2B5EF4-FFF2-40B4-BE49-F238E27FC236}">
                  <a16:creationId xmlns:a16="http://schemas.microsoft.com/office/drawing/2014/main" id="{E8981D7C-6BB0-4442-BA62-00626C8E6C87}"/>
                </a:ext>
              </a:extLst>
            </p:cNvPr>
            <p:cNvSpPr/>
            <p:nvPr/>
          </p:nvSpPr>
          <p:spPr>
            <a:xfrm rot="5400000">
              <a:off x="7520905" y="1776216"/>
              <a:ext cx="1448756" cy="2401537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Oval 21">
              <a:extLst>
                <a:ext uri="{FF2B5EF4-FFF2-40B4-BE49-F238E27FC236}">
                  <a16:creationId xmlns:a16="http://schemas.microsoft.com/office/drawing/2014/main" id="{DE0018AE-6C5B-43FC-9E43-B688D15CD4ED}"/>
                </a:ext>
              </a:extLst>
            </p:cNvPr>
            <p:cNvSpPr/>
            <p:nvPr/>
          </p:nvSpPr>
          <p:spPr>
            <a:xfrm rot="10800000">
              <a:off x="9095281" y="1749237"/>
              <a:ext cx="1429432" cy="1952126"/>
            </a:xfrm>
            <a:custGeom>
              <a:avLst/>
              <a:gdLst>
                <a:gd name="connsiteX0" fmla="*/ 1449013 w 1449013"/>
                <a:gd name="connsiteY0" fmla="*/ 0 h 1952472"/>
                <a:gd name="connsiteX1" fmla="*/ 1449013 w 1449013"/>
                <a:gd name="connsiteY1" fmla="*/ 466741 h 1952472"/>
                <a:gd name="connsiteX2" fmla="*/ 1317741 w 1449013"/>
                <a:gd name="connsiteY2" fmla="*/ 433666 h 1952472"/>
                <a:gd name="connsiteX3" fmla="*/ 1031784 w 1449013"/>
                <a:gd name="connsiteY3" fmla="*/ 719630 h 1952472"/>
                <a:gd name="connsiteX4" fmla="*/ 1317741 w 1449013"/>
                <a:gd name="connsiteY4" fmla="*/ 1005593 h 1952472"/>
                <a:gd name="connsiteX5" fmla="*/ 1449013 w 1449013"/>
                <a:gd name="connsiteY5" fmla="*/ 972519 h 1952472"/>
                <a:gd name="connsiteX6" fmla="*/ 1449013 w 1449013"/>
                <a:gd name="connsiteY6" fmla="*/ 1444072 h 1952472"/>
                <a:gd name="connsiteX7" fmla="*/ 857954 w 1449013"/>
                <a:gd name="connsiteY7" fmla="*/ 1444072 h 1952472"/>
                <a:gd name="connsiteX8" fmla="*/ 857954 w 1449013"/>
                <a:gd name="connsiteY8" fmla="*/ 1542845 h 1952472"/>
                <a:gd name="connsiteX9" fmla="*/ 953273 w 1449013"/>
                <a:gd name="connsiteY9" fmla="*/ 1723701 h 1952472"/>
                <a:gd name="connsiteX10" fmla="*/ 724507 w 1449013"/>
                <a:gd name="connsiteY10" fmla="*/ 1952472 h 1952472"/>
                <a:gd name="connsiteX11" fmla="*/ 495741 w 1449013"/>
                <a:gd name="connsiteY11" fmla="*/ 1723701 h 1952472"/>
                <a:gd name="connsiteX12" fmla="*/ 591060 w 1449013"/>
                <a:gd name="connsiteY12" fmla="*/ 1542845 h 1952472"/>
                <a:gd name="connsiteX13" fmla="*/ 591060 w 1449013"/>
                <a:gd name="connsiteY13" fmla="*/ 1444072 h 1952472"/>
                <a:gd name="connsiteX14" fmla="*/ 0 w 1449013"/>
                <a:gd name="connsiteY14" fmla="*/ 1444072 h 1952472"/>
                <a:gd name="connsiteX15" fmla="*/ 0 w 1449013"/>
                <a:gd name="connsiteY15" fmla="*/ 967906 h 1952472"/>
                <a:gd name="connsiteX16" fmla="*/ 427338 w 1449013"/>
                <a:gd name="connsiteY16" fmla="*/ 719630 h 1952472"/>
                <a:gd name="connsiteX17" fmla="*/ 141381 w 1449013"/>
                <a:gd name="connsiteY17" fmla="*/ 433666 h 1952472"/>
                <a:gd name="connsiteX18" fmla="*/ 0 w 1449013"/>
                <a:gd name="connsiteY18" fmla="*/ 471352 h 1952472"/>
                <a:gd name="connsiteX19" fmla="*/ 0 w 1449013"/>
                <a:gd name="connsiteY19" fmla="*/ 0 h 1952472"/>
                <a:gd name="connsiteX20" fmla="*/ 1449013 w 1449013"/>
                <a:gd name="connsiteY20" fmla="*/ 0 h 1952472"/>
                <a:gd name="connsiteX0" fmla="*/ 1449013 w 1449013"/>
                <a:gd name="connsiteY0" fmla="*/ 0 h 1952472"/>
                <a:gd name="connsiteX1" fmla="*/ 1449013 w 1449013"/>
                <a:gd name="connsiteY1" fmla="*/ 466741 h 1952472"/>
                <a:gd name="connsiteX2" fmla="*/ 1317741 w 1449013"/>
                <a:gd name="connsiteY2" fmla="*/ 433666 h 1952472"/>
                <a:gd name="connsiteX3" fmla="*/ 1031784 w 1449013"/>
                <a:gd name="connsiteY3" fmla="*/ 719630 h 1952472"/>
                <a:gd name="connsiteX4" fmla="*/ 1317741 w 1449013"/>
                <a:gd name="connsiteY4" fmla="*/ 1005593 h 1952472"/>
                <a:gd name="connsiteX5" fmla="*/ 1449013 w 1449013"/>
                <a:gd name="connsiteY5" fmla="*/ 972519 h 1952472"/>
                <a:gd name="connsiteX6" fmla="*/ 1449013 w 1449013"/>
                <a:gd name="connsiteY6" fmla="*/ 1444072 h 1952472"/>
                <a:gd name="connsiteX7" fmla="*/ 857954 w 1449013"/>
                <a:gd name="connsiteY7" fmla="*/ 1444072 h 1952472"/>
                <a:gd name="connsiteX8" fmla="*/ 857954 w 1449013"/>
                <a:gd name="connsiteY8" fmla="*/ 1542845 h 1952472"/>
                <a:gd name="connsiteX9" fmla="*/ 953273 w 1449013"/>
                <a:gd name="connsiteY9" fmla="*/ 1723701 h 1952472"/>
                <a:gd name="connsiteX10" fmla="*/ 724507 w 1449013"/>
                <a:gd name="connsiteY10" fmla="*/ 1952472 h 1952472"/>
                <a:gd name="connsiteX11" fmla="*/ 495741 w 1449013"/>
                <a:gd name="connsiteY11" fmla="*/ 1723701 h 1952472"/>
                <a:gd name="connsiteX12" fmla="*/ 591060 w 1449013"/>
                <a:gd name="connsiteY12" fmla="*/ 1542845 h 1952472"/>
                <a:gd name="connsiteX13" fmla="*/ 591060 w 1449013"/>
                <a:gd name="connsiteY13" fmla="*/ 1444072 h 1952472"/>
                <a:gd name="connsiteX14" fmla="*/ 0 w 1449013"/>
                <a:gd name="connsiteY14" fmla="*/ 1444072 h 1952472"/>
                <a:gd name="connsiteX15" fmla="*/ 0 w 1449013"/>
                <a:gd name="connsiteY15" fmla="*/ 967906 h 1952472"/>
                <a:gd name="connsiteX16" fmla="*/ 141381 w 1449013"/>
                <a:gd name="connsiteY16" fmla="*/ 433666 h 1952472"/>
                <a:gd name="connsiteX17" fmla="*/ 0 w 1449013"/>
                <a:gd name="connsiteY17" fmla="*/ 471352 h 1952472"/>
                <a:gd name="connsiteX18" fmla="*/ 0 w 1449013"/>
                <a:gd name="connsiteY18" fmla="*/ 0 h 1952472"/>
                <a:gd name="connsiteX19" fmla="*/ 1449013 w 1449013"/>
                <a:gd name="connsiteY19" fmla="*/ 0 h 1952472"/>
                <a:gd name="connsiteX0" fmla="*/ 1449013 w 1449013"/>
                <a:gd name="connsiteY0" fmla="*/ 0 h 1952472"/>
                <a:gd name="connsiteX1" fmla="*/ 1449013 w 1449013"/>
                <a:gd name="connsiteY1" fmla="*/ 466741 h 1952472"/>
                <a:gd name="connsiteX2" fmla="*/ 1317741 w 1449013"/>
                <a:gd name="connsiteY2" fmla="*/ 433666 h 1952472"/>
                <a:gd name="connsiteX3" fmla="*/ 1031784 w 1449013"/>
                <a:gd name="connsiteY3" fmla="*/ 719630 h 1952472"/>
                <a:gd name="connsiteX4" fmla="*/ 1317741 w 1449013"/>
                <a:gd name="connsiteY4" fmla="*/ 1005593 h 1952472"/>
                <a:gd name="connsiteX5" fmla="*/ 1449013 w 1449013"/>
                <a:gd name="connsiteY5" fmla="*/ 972519 h 1952472"/>
                <a:gd name="connsiteX6" fmla="*/ 1449013 w 1449013"/>
                <a:gd name="connsiteY6" fmla="*/ 1444072 h 1952472"/>
                <a:gd name="connsiteX7" fmla="*/ 857954 w 1449013"/>
                <a:gd name="connsiteY7" fmla="*/ 1444072 h 1952472"/>
                <a:gd name="connsiteX8" fmla="*/ 857954 w 1449013"/>
                <a:gd name="connsiteY8" fmla="*/ 1542845 h 1952472"/>
                <a:gd name="connsiteX9" fmla="*/ 953273 w 1449013"/>
                <a:gd name="connsiteY9" fmla="*/ 1723701 h 1952472"/>
                <a:gd name="connsiteX10" fmla="*/ 724507 w 1449013"/>
                <a:gd name="connsiteY10" fmla="*/ 1952472 h 1952472"/>
                <a:gd name="connsiteX11" fmla="*/ 495741 w 1449013"/>
                <a:gd name="connsiteY11" fmla="*/ 1723701 h 1952472"/>
                <a:gd name="connsiteX12" fmla="*/ 591060 w 1449013"/>
                <a:gd name="connsiteY12" fmla="*/ 1542845 h 1952472"/>
                <a:gd name="connsiteX13" fmla="*/ 591060 w 1449013"/>
                <a:gd name="connsiteY13" fmla="*/ 1444072 h 1952472"/>
                <a:gd name="connsiteX14" fmla="*/ 0 w 1449013"/>
                <a:gd name="connsiteY14" fmla="*/ 1444072 h 1952472"/>
                <a:gd name="connsiteX15" fmla="*/ 0 w 1449013"/>
                <a:gd name="connsiteY15" fmla="*/ 967906 h 1952472"/>
                <a:gd name="connsiteX16" fmla="*/ 0 w 1449013"/>
                <a:gd name="connsiteY16" fmla="*/ 471352 h 1952472"/>
                <a:gd name="connsiteX17" fmla="*/ 0 w 1449013"/>
                <a:gd name="connsiteY17" fmla="*/ 0 h 1952472"/>
                <a:gd name="connsiteX18" fmla="*/ 1449013 w 1449013"/>
                <a:gd name="connsiteY18" fmla="*/ 0 h 1952472"/>
                <a:gd name="connsiteX0" fmla="*/ 1449013 w 1449013"/>
                <a:gd name="connsiteY0" fmla="*/ 0 h 1952472"/>
                <a:gd name="connsiteX1" fmla="*/ 1449013 w 1449013"/>
                <a:gd name="connsiteY1" fmla="*/ 466741 h 1952472"/>
                <a:gd name="connsiteX2" fmla="*/ 1317741 w 1449013"/>
                <a:gd name="connsiteY2" fmla="*/ 433666 h 1952472"/>
                <a:gd name="connsiteX3" fmla="*/ 1031784 w 1449013"/>
                <a:gd name="connsiteY3" fmla="*/ 719630 h 1952472"/>
                <a:gd name="connsiteX4" fmla="*/ 1317741 w 1449013"/>
                <a:gd name="connsiteY4" fmla="*/ 1005593 h 1952472"/>
                <a:gd name="connsiteX5" fmla="*/ 1449013 w 1449013"/>
                <a:gd name="connsiteY5" fmla="*/ 972519 h 1952472"/>
                <a:gd name="connsiteX6" fmla="*/ 1449013 w 1449013"/>
                <a:gd name="connsiteY6" fmla="*/ 1444072 h 1952472"/>
                <a:gd name="connsiteX7" fmla="*/ 857954 w 1449013"/>
                <a:gd name="connsiteY7" fmla="*/ 1444072 h 1952472"/>
                <a:gd name="connsiteX8" fmla="*/ 857954 w 1449013"/>
                <a:gd name="connsiteY8" fmla="*/ 1542845 h 1952472"/>
                <a:gd name="connsiteX9" fmla="*/ 953273 w 1449013"/>
                <a:gd name="connsiteY9" fmla="*/ 1723701 h 1952472"/>
                <a:gd name="connsiteX10" fmla="*/ 724507 w 1449013"/>
                <a:gd name="connsiteY10" fmla="*/ 1952472 h 1952472"/>
                <a:gd name="connsiteX11" fmla="*/ 495741 w 1449013"/>
                <a:gd name="connsiteY11" fmla="*/ 1723701 h 1952472"/>
                <a:gd name="connsiteX12" fmla="*/ 591060 w 1449013"/>
                <a:gd name="connsiteY12" fmla="*/ 1542845 h 1952472"/>
                <a:gd name="connsiteX13" fmla="*/ 591060 w 1449013"/>
                <a:gd name="connsiteY13" fmla="*/ 1444072 h 1952472"/>
                <a:gd name="connsiteX14" fmla="*/ 0 w 1449013"/>
                <a:gd name="connsiteY14" fmla="*/ 1444072 h 1952472"/>
                <a:gd name="connsiteX15" fmla="*/ 0 w 1449013"/>
                <a:gd name="connsiteY15" fmla="*/ 967906 h 1952472"/>
                <a:gd name="connsiteX16" fmla="*/ 0 w 1449013"/>
                <a:gd name="connsiteY16" fmla="*/ 0 h 1952472"/>
                <a:gd name="connsiteX17" fmla="*/ 1449013 w 1449013"/>
                <a:gd name="connsiteY17" fmla="*/ 0 h 1952472"/>
                <a:gd name="connsiteX0" fmla="*/ 1449013 w 1449013"/>
                <a:gd name="connsiteY0" fmla="*/ 0 h 1952472"/>
                <a:gd name="connsiteX1" fmla="*/ 1449013 w 1449013"/>
                <a:gd name="connsiteY1" fmla="*/ 466741 h 1952472"/>
                <a:gd name="connsiteX2" fmla="*/ 1317741 w 1449013"/>
                <a:gd name="connsiteY2" fmla="*/ 433666 h 1952472"/>
                <a:gd name="connsiteX3" fmla="*/ 1031784 w 1449013"/>
                <a:gd name="connsiteY3" fmla="*/ 719630 h 1952472"/>
                <a:gd name="connsiteX4" fmla="*/ 1317741 w 1449013"/>
                <a:gd name="connsiteY4" fmla="*/ 1005593 h 1952472"/>
                <a:gd name="connsiteX5" fmla="*/ 1449013 w 1449013"/>
                <a:gd name="connsiteY5" fmla="*/ 972519 h 1952472"/>
                <a:gd name="connsiteX6" fmla="*/ 1449013 w 1449013"/>
                <a:gd name="connsiteY6" fmla="*/ 1444072 h 1952472"/>
                <a:gd name="connsiteX7" fmla="*/ 857954 w 1449013"/>
                <a:gd name="connsiteY7" fmla="*/ 1444072 h 1952472"/>
                <a:gd name="connsiteX8" fmla="*/ 857954 w 1449013"/>
                <a:gd name="connsiteY8" fmla="*/ 1542845 h 1952472"/>
                <a:gd name="connsiteX9" fmla="*/ 953273 w 1449013"/>
                <a:gd name="connsiteY9" fmla="*/ 1723701 h 1952472"/>
                <a:gd name="connsiteX10" fmla="*/ 724507 w 1449013"/>
                <a:gd name="connsiteY10" fmla="*/ 1952472 h 1952472"/>
                <a:gd name="connsiteX11" fmla="*/ 495741 w 1449013"/>
                <a:gd name="connsiteY11" fmla="*/ 1723701 h 1952472"/>
                <a:gd name="connsiteX12" fmla="*/ 591060 w 1449013"/>
                <a:gd name="connsiteY12" fmla="*/ 1542845 h 1952472"/>
                <a:gd name="connsiteX13" fmla="*/ 591060 w 1449013"/>
                <a:gd name="connsiteY13" fmla="*/ 1444072 h 1952472"/>
                <a:gd name="connsiteX14" fmla="*/ 0 w 1449013"/>
                <a:gd name="connsiteY14" fmla="*/ 1444072 h 1952472"/>
                <a:gd name="connsiteX15" fmla="*/ 0 w 1449013"/>
                <a:gd name="connsiteY15" fmla="*/ 0 h 1952472"/>
                <a:gd name="connsiteX16" fmla="*/ 1449013 w 1449013"/>
                <a:gd name="connsiteY16" fmla="*/ 0 h 195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0"/>
                  </a:lnTo>
                  <a:lnTo>
                    <a:pt x="1449013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Oval 21">
              <a:extLst>
                <a:ext uri="{FF2B5EF4-FFF2-40B4-BE49-F238E27FC236}">
                  <a16:creationId xmlns:a16="http://schemas.microsoft.com/office/drawing/2014/main" id="{BE05B45B-6C64-4D7B-8C49-74237942395D}"/>
                </a:ext>
              </a:extLst>
            </p:cNvPr>
            <p:cNvSpPr/>
            <p:nvPr/>
          </p:nvSpPr>
          <p:spPr>
            <a:xfrm rot="5400000">
              <a:off x="4404964" y="1766586"/>
              <a:ext cx="1448756" cy="2401537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B7E6DF7-174C-40D9-A5FB-27D2EEFA0774}"/>
                </a:ext>
              </a:extLst>
            </p:cNvPr>
            <p:cNvSpPr/>
            <p:nvPr/>
          </p:nvSpPr>
          <p:spPr>
            <a:xfrm rot="16200000">
              <a:off x="1526029" y="2004312"/>
              <a:ext cx="1448756" cy="1926087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Oval 21">
              <a:extLst>
                <a:ext uri="{FF2B5EF4-FFF2-40B4-BE49-F238E27FC236}">
                  <a16:creationId xmlns:a16="http://schemas.microsoft.com/office/drawing/2014/main" id="{14DD2787-529F-4BA1-9BDF-3AD2BA066B4F}"/>
                </a:ext>
              </a:extLst>
            </p:cNvPr>
            <p:cNvSpPr/>
            <p:nvPr/>
          </p:nvSpPr>
          <p:spPr>
            <a:xfrm rot="10800000">
              <a:off x="2858124" y="1734398"/>
              <a:ext cx="1429432" cy="195212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Oval 21">
              <a:extLst>
                <a:ext uri="{FF2B5EF4-FFF2-40B4-BE49-F238E27FC236}">
                  <a16:creationId xmlns:a16="http://schemas.microsoft.com/office/drawing/2014/main" id="{F35516A7-A196-4E26-998E-81F7A727442A}"/>
                </a:ext>
              </a:extLst>
            </p:cNvPr>
            <p:cNvSpPr/>
            <p:nvPr/>
          </p:nvSpPr>
          <p:spPr>
            <a:xfrm rot="10800000">
              <a:off x="5982976" y="1734447"/>
              <a:ext cx="1429432" cy="1952078"/>
            </a:xfrm>
            <a:custGeom>
              <a:avLst/>
              <a:gdLst/>
              <a:ahLst/>
              <a:cxnLst/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967858"/>
                  </a:lnTo>
                  <a:cubicBezTo>
                    <a:pt x="41554" y="991928"/>
                    <a:pt x="89878" y="1005545"/>
                    <a:pt x="141381" y="1005545"/>
                  </a:cubicBezTo>
                  <a:cubicBezTo>
                    <a:pt x="299311" y="1005545"/>
                    <a:pt x="427338" y="877515"/>
                    <a:pt x="427338" y="719582"/>
                  </a:cubicBezTo>
                  <a:cubicBezTo>
                    <a:pt x="427338" y="561649"/>
                    <a:pt x="299311" y="433619"/>
                    <a:pt x="141381" y="433619"/>
                  </a:cubicBezTo>
                  <a:cubicBezTo>
                    <a:pt x="89878" y="433619"/>
                    <a:pt x="41554" y="447235"/>
                    <a:pt x="0" y="471304"/>
                  </a:cubicBez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E9DC84B-2523-4D07-A13D-E4F5AD8F2DAF}"/>
                </a:ext>
              </a:extLst>
            </p:cNvPr>
            <p:cNvSpPr txBox="1"/>
            <p:nvPr/>
          </p:nvSpPr>
          <p:spPr>
            <a:xfrm>
              <a:off x="1331323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818D36-B8A4-4F0D-8E55-75E1F2FDF355}"/>
                </a:ext>
              </a:extLst>
            </p:cNvPr>
            <p:cNvSpPr txBox="1"/>
            <p:nvPr/>
          </p:nvSpPr>
          <p:spPr>
            <a:xfrm>
              <a:off x="2896441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BE703F-DEC0-4F7A-8BF9-3046EA6049CF}"/>
                </a:ext>
              </a:extLst>
            </p:cNvPr>
            <p:cNvSpPr txBox="1"/>
            <p:nvPr/>
          </p:nvSpPr>
          <p:spPr>
            <a:xfrm>
              <a:off x="4461559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772B72-28BB-44C6-A2E1-4B852372110D}"/>
                </a:ext>
              </a:extLst>
            </p:cNvPr>
            <p:cNvSpPr txBox="1"/>
            <p:nvPr/>
          </p:nvSpPr>
          <p:spPr>
            <a:xfrm>
              <a:off x="7570001" y="279807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4F4B6D-651E-413D-A54B-1A6451B69F34}"/>
                </a:ext>
              </a:extLst>
            </p:cNvPr>
            <p:cNvSpPr txBox="1"/>
            <p:nvPr/>
          </p:nvSpPr>
          <p:spPr>
            <a:xfrm>
              <a:off x="6024812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C6F2D8E-8739-4FB8-8305-111D8B9AE012}"/>
                </a:ext>
              </a:extLst>
            </p:cNvPr>
            <p:cNvSpPr txBox="1"/>
            <p:nvPr/>
          </p:nvSpPr>
          <p:spPr>
            <a:xfrm>
              <a:off x="9153183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Rounded Rectangle 12">
            <a:extLst>
              <a:ext uri="{FF2B5EF4-FFF2-40B4-BE49-F238E27FC236}">
                <a16:creationId xmlns:a16="http://schemas.microsoft.com/office/drawing/2014/main" id="{FF35C142-30F2-42BB-9E46-017387D6FAB4}"/>
              </a:ext>
            </a:extLst>
          </p:cNvPr>
          <p:cNvSpPr/>
          <p:nvPr/>
        </p:nvSpPr>
        <p:spPr>
          <a:xfrm flipH="1">
            <a:off x="7901874" y="4212979"/>
            <a:ext cx="1598400" cy="1908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Rounded Rectangle 8">
            <a:extLst>
              <a:ext uri="{FF2B5EF4-FFF2-40B4-BE49-F238E27FC236}">
                <a16:creationId xmlns:a16="http://schemas.microsoft.com/office/drawing/2014/main" id="{03D83E35-FC92-4772-85BF-34C00F453C29}"/>
              </a:ext>
            </a:extLst>
          </p:cNvPr>
          <p:cNvSpPr/>
          <p:nvPr/>
        </p:nvSpPr>
        <p:spPr>
          <a:xfrm flipH="1">
            <a:off x="7901873" y="4136478"/>
            <a:ext cx="1598400" cy="61200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8AEF64-861E-4A37-90E9-4C3B6E4180FB}"/>
              </a:ext>
            </a:extLst>
          </p:cNvPr>
          <p:cNvSpPr txBox="1"/>
          <p:nvPr/>
        </p:nvSpPr>
        <p:spPr>
          <a:xfrm>
            <a:off x="8024318" y="4927077"/>
            <a:ext cx="131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Rounded Rectangle 32">
            <a:extLst>
              <a:ext uri="{FF2B5EF4-FFF2-40B4-BE49-F238E27FC236}">
                <a16:creationId xmlns:a16="http://schemas.microsoft.com/office/drawing/2014/main" id="{61355F6D-441E-42F7-8762-5588BC9E9A54}"/>
              </a:ext>
            </a:extLst>
          </p:cNvPr>
          <p:cNvSpPr/>
          <p:nvPr/>
        </p:nvSpPr>
        <p:spPr>
          <a:xfrm>
            <a:off x="1525241" y="428266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67FA1AF8-7940-405D-96F7-A9CDE3B46CE1}"/>
              </a:ext>
            </a:extLst>
          </p:cNvPr>
          <p:cNvSpPr/>
          <p:nvPr/>
        </p:nvSpPr>
        <p:spPr>
          <a:xfrm rot="2700000">
            <a:off x="3360194" y="4177607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46A6DB3F-C558-435A-8FCC-F797237964D3}"/>
              </a:ext>
            </a:extLst>
          </p:cNvPr>
          <p:cNvSpPr/>
          <p:nvPr/>
        </p:nvSpPr>
        <p:spPr>
          <a:xfrm flipH="1">
            <a:off x="6775642" y="426976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Oval 7">
            <a:extLst>
              <a:ext uri="{FF2B5EF4-FFF2-40B4-BE49-F238E27FC236}">
                <a16:creationId xmlns:a16="http://schemas.microsoft.com/office/drawing/2014/main" id="{36A8CA85-3F56-4862-A263-E5A4D9650D0D}"/>
              </a:ext>
            </a:extLst>
          </p:cNvPr>
          <p:cNvSpPr/>
          <p:nvPr/>
        </p:nvSpPr>
        <p:spPr>
          <a:xfrm>
            <a:off x="10271578" y="4269762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36">
            <a:extLst>
              <a:ext uri="{FF2B5EF4-FFF2-40B4-BE49-F238E27FC236}">
                <a16:creationId xmlns:a16="http://schemas.microsoft.com/office/drawing/2014/main" id="{5309517F-CE3C-4F25-947B-66162A155324}"/>
              </a:ext>
            </a:extLst>
          </p:cNvPr>
          <p:cNvSpPr/>
          <p:nvPr/>
        </p:nvSpPr>
        <p:spPr>
          <a:xfrm>
            <a:off x="4976486" y="4282660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자유형 151">
            <a:extLst>
              <a:ext uri="{FF2B5EF4-FFF2-40B4-BE49-F238E27FC236}">
                <a16:creationId xmlns:a16="http://schemas.microsoft.com/office/drawing/2014/main" id="{504776F8-0550-4A39-B983-8CDB2C2BBFB6}"/>
              </a:ext>
            </a:extLst>
          </p:cNvPr>
          <p:cNvSpPr/>
          <p:nvPr/>
        </p:nvSpPr>
        <p:spPr>
          <a:xfrm>
            <a:off x="8511508" y="4248784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650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BCA25A-AD60-4B43-9820-34FEFE0ECD2A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995F200-9EFF-48BE-81BF-CE81A05907F6}"/>
              </a:ext>
            </a:extLst>
          </p:cNvPr>
          <p:cNvSpPr/>
          <p:nvPr/>
        </p:nvSpPr>
        <p:spPr>
          <a:xfrm>
            <a:off x="-1" y="2050990"/>
            <a:ext cx="12200726" cy="4807010"/>
          </a:xfrm>
          <a:custGeom>
            <a:avLst/>
            <a:gdLst>
              <a:gd name="connsiteX0" fmla="*/ 6323213 w 12200726"/>
              <a:gd name="connsiteY0" fmla="*/ 0 h 4807010"/>
              <a:gd name="connsiteX1" fmla="*/ 6327359 w 12200726"/>
              <a:gd name="connsiteY1" fmla="*/ 508694 h 4807010"/>
              <a:gd name="connsiteX2" fmla="*/ 6406162 w 12200726"/>
              <a:gd name="connsiteY2" fmla="*/ 673796 h 4807010"/>
              <a:gd name="connsiteX3" fmla="*/ 6410310 w 12200726"/>
              <a:gd name="connsiteY3" fmla="*/ 673796 h 4807010"/>
              <a:gd name="connsiteX4" fmla="*/ 6439343 w 12200726"/>
              <a:gd name="connsiteY4" fmla="*/ 673796 h 4807010"/>
              <a:gd name="connsiteX5" fmla="*/ 6439343 w 12200726"/>
              <a:gd name="connsiteY5" fmla="*/ 722879 h 4807010"/>
              <a:gd name="connsiteX6" fmla="*/ 6440381 w 12200726"/>
              <a:gd name="connsiteY6" fmla="*/ 724553 h 4807010"/>
              <a:gd name="connsiteX7" fmla="*/ 6447638 w 12200726"/>
              <a:gd name="connsiteY7" fmla="*/ 736267 h 4807010"/>
              <a:gd name="connsiteX8" fmla="*/ 6447638 w 12200726"/>
              <a:gd name="connsiteY8" fmla="*/ 972765 h 4807010"/>
              <a:gd name="connsiteX9" fmla="*/ 6452303 w 12200726"/>
              <a:gd name="connsiteY9" fmla="*/ 972765 h 4807010"/>
              <a:gd name="connsiteX10" fmla="*/ 6484967 w 12200726"/>
              <a:gd name="connsiteY10" fmla="*/ 972765 h 4807010"/>
              <a:gd name="connsiteX11" fmla="*/ 6484967 w 12200726"/>
              <a:gd name="connsiteY11" fmla="*/ 1262808 h 4807010"/>
              <a:gd name="connsiteX12" fmla="*/ 6488077 w 12200726"/>
              <a:gd name="connsiteY12" fmla="*/ 1262250 h 4807010"/>
              <a:gd name="connsiteX13" fmla="*/ 6509852 w 12200726"/>
              <a:gd name="connsiteY13" fmla="*/ 1258347 h 4807010"/>
              <a:gd name="connsiteX14" fmla="*/ 6505704 w 12200726"/>
              <a:gd name="connsiteY14" fmla="*/ 1441296 h 4807010"/>
              <a:gd name="connsiteX15" fmla="*/ 6508814 w 12200726"/>
              <a:gd name="connsiteY15" fmla="*/ 1441855 h 4807010"/>
              <a:gd name="connsiteX16" fmla="*/ 6530588 w 12200726"/>
              <a:gd name="connsiteY16" fmla="*/ 1445759 h 4807010"/>
              <a:gd name="connsiteX17" fmla="*/ 6531106 w 12200726"/>
              <a:gd name="connsiteY17" fmla="*/ 1447433 h 4807010"/>
              <a:gd name="connsiteX18" fmla="*/ 6534736 w 12200726"/>
              <a:gd name="connsiteY18" fmla="*/ 1459147 h 4807010"/>
              <a:gd name="connsiteX19" fmla="*/ 6536292 w 12200726"/>
              <a:gd name="connsiteY19" fmla="*/ 1454127 h 4807010"/>
              <a:gd name="connsiteX20" fmla="*/ 6547179 w 12200726"/>
              <a:gd name="connsiteY20" fmla="*/ 1418987 h 4807010"/>
              <a:gd name="connsiteX21" fmla="*/ 6550807 w 12200726"/>
              <a:gd name="connsiteY21" fmla="*/ 1418987 h 4807010"/>
              <a:gd name="connsiteX22" fmla="*/ 6576212 w 12200726"/>
              <a:gd name="connsiteY22" fmla="*/ 1418987 h 4807010"/>
              <a:gd name="connsiteX23" fmla="*/ 6576212 w 12200726"/>
              <a:gd name="connsiteY23" fmla="*/ 1485919 h 4807010"/>
              <a:gd name="connsiteX24" fmla="*/ 6578285 w 12200726"/>
              <a:gd name="connsiteY24" fmla="*/ 1487035 h 4807010"/>
              <a:gd name="connsiteX25" fmla="*/ 6592802 w 12200726"/>
              <a:gd name="connsiteY25" fmla="*/ 1494844 h 4807010"/>
              <a:gd name="connsiteX26" fmla="*/ 6592802 w 12200726"/>
              <a:gd name="connsiteY26" fmla="*/ 1497633 h 4807010"/>
              <a:gd name="connsiteX27" fmla="*/ 6592802 w 12200726"/>
              <a:gd name="connsiteY27" fmla="*/ 1517155 h 4807010"/>
              <a:gd name="connsiteX28" fmla="*/ 6684048 w 12200726"/>
              <a:gd name="connsiteY28" fmla="*/ 1517155 h 4807010"/>
              <a:gd name="connsiteX29" fmla="*/ 6684048 w 12200726"/>
              <a:gd name="connsiteY29" fmla="*/ 1519387 h 4807010"/>
              <a:gd name="connsiteX30" fmla="*/ 6684048 w 12200726"/>
              <a:gd name="connsiteY30" fmla="*/ 1535004 h 4807010"/>
              <a:gd name="connsiteX31" fmla="*/ 6688194 w 12200726"/>
              <a:gd name="connsiteY31" fmla="*/ 1535004 h 4807010"/>
              <a:gd name="connsiteX32" fmla="*/ 6717227 w 12200726"/>
              <a:gd name="connsiteY32" fmla="*/ 1535004 h 4807010"/>
              <a:gd name="connsiteX33" fmla="*/ 6717227 w 12200726"/>
              <a:gd name="connsiteY33" fmla="*/ 1472533 h 4807010"/>
              <a:gd name="connsiteX34" fmla="*/ 6808472 w 12200726"/>
              <a:gd name="connsiteY34" fmla="*/ 1472533 h 4807010"/>
              <a:gd name="connsiteX35" fmla="*/ 6808472 w 12200726"/>
              <a:gd name="connsiteY35" fmla="*/ 1469744 h 4807010"/>
              <a:gd name="connsiteX36" fmla="*/ 6808472 w 12200726"/>
              <a:gd name="connsiteY36" fmla="*/ 1450221 h 4807010"/>
              <a:gd name="connsiteX37" fmla="*/ 6810547 w 12200726"/>
              <a:gd name="connsiteY37" fmla="*/ 1450221 h 4807010"/>
              <a:gd name="connsiteX38" fmla="*/ 6825062 w 12200726"/>
              <a:gd name="connsiteY38" fmla="*/ 1450221 h 4807010"/>
              <a:gd name="connsiteX39" fmla="*/ 6825062 w 12200726"/>
              <a:gd name="connsiteY39" fmla="*/ 1446318 h 4807010"/>
              <a:gd name="connsiteX40" fmla="*/ 6825062 w 12200726"/>
              <a:gd name="connsiteY40" fmla="*/ 1418987 h 4807010"/>
              <a:gd name="connsiteX41" fmla="*/ 6826618 w 12200726"/>
              <a:gd name="connsiteY41" fmla="*/ 1418987 h 4807010"/>
              <a:gd name="connsiteX42" fmla="*/ 6837505 w 12200726"/>
              <a:gd name="connsiteY42" fmla="*/ 1418987 h 4807010"/>
              <a:gd name="connsiteX43" fmla="*/ 6837505 w 12200726"/>
              <a:gd name="connsiteY43" fmla="*/ 1416755 h 4807010"/>
              <a:gd name="connsiteX44" fmla="*/ 6837505 w 12200726"/>
              <a:gd name="connsiteY44" fmla="*/ 1401136 h 4807010"/>
              <a:gd name="connsiteX45" fmla="*/ 6841653 w 12200726"/>
              <a:gd name="connsiteY45" fmla="*/ 1401136 h 4807010"/>
              <a:gd name="connsiteX46" fmla="*/ 6870686 w 12200726"/>
              <a:gd name="connsiteY46" fmla="*/ 1401136 h 4807010"/>
              <a:gd name="connsiteX47" fmla="*/ 6870686 w 12200726"/>
              <a:gd name="connsiteY47" fmla="*/ 1403367 h 4807010"/>
              <a:gd name="connsiteX48" fmla="*/ 6870686 w 12200726"/>
              <a:gd name="connsiteY48" fmla="*/ 1418987 h 4807010"/>
              <a:gd name="connsiteX49" fmla="*/ 6916307 w 12200726"/>
              <a:gd name="connsiteY49" fmla="*/ 1418987 h 4807010"/>
              <a:gd name="connsiteX50" fmla="*/ 6916307 w 12200726"/>
              <a:gd name="connsiteY50" fmla="*/ 1415081 h 4807010"/>
              <a:gd name="connsiteX51" fmla="*/ 6916307 w 12200726"/>
              <a:gd name="connsiteY51" fmla="*/ 1387750 h 4807010"/>
              <a:gd name="connsiteX52" fmla="*/ 6919938 w 12200726"/>
              <a:gd name="connsiteY52" fmla="*/ 1387750 h 4807010"/>
              <a:gd name="connsiteX53" fmla="*/ 6945340 w 12200726"/>
              <a:gd name="connsiteY53" fmla="*/ 1387750 h 4807010"/>
              <a:gd name="connsiteX54" fmla="*/ 6945340 w 12200726"/>
              <a:gd name="connsiteY54" fmla="*/ 1436835 h 4807010"/>
              <a:gd name="connsiteX55" fmla="*/ 6947415 w 12200726"/>
              <a:gd name="connsiteY55" fmla="*/ 1436835 h 4807010"/>
              <a:gd name="connsiteX56" fmla="*/ 6961931 w 12200726"/>
              <a:gd name="connsiteY56" fmla="*/ 1436835 h 4807010"/>
              <a:gd name="connsiteX57" fmla="*/ 6961931 w 12200726"/>
              <a:gd name="connsiteY57" fmla="*/ 1434604 h 4807010"/>
              <a:gd name="connsiteX58" fmla="*/ 6961931 w 12200726"/>
              <a:gd name="connsiteY58" fmla="*/ 1418987 h 4807010"/>
              <a:gd name="connsiteX59" fmla="*/ 6965559 w 12200726"/>
              <a:gd name="connsiteY59" fmla="*/ 1418987 h 4807010"/>
              <a:gd name="connsiteX60" fmla="*/ 6990964 w 12200726"/>
              <a:gd name="connsiteY60" fmla="*/ 1418987 h 4807010"/>
              <a:gd name="connsiteX61" fmla="*/ 6990964 w 12200726"/>
              <a:gd name="connsiteY61" fmla="*/ 1472533 h 4807010"/>
              <a:gd name="connsiteX62" fmla="*/ 6995112 w 12200726"/>
              <a:gd name="connsiteY62" fmla="*/ 1472533 h 4807010"/>
              <a:gd name="connsiteX63" fmla="*/ 7024143 w 12200726"/>
              <a:gd name="connsiteY63" fmla="*/ 1472533 h 4807010"/>
              <a:gd name="connsiteX64" fmla="*/ 7024143 w 12200726"/>
              <a:gd name="connsiteY64" fmla="*/ 1475879 h 4807010"/>
              <a:gd name="connsiteX65" fmla="*/ 7024143 w 12200726"/>
              <a:gd name="connsiteY65" fmla="*/ 1499307 h 4807010"/>
              <a:gd name="connsiteX66" fmla="*/ 7025698 w 12200726"/>
              <a:gd name="connsiteY66" fmla="*/ 1499307 h 4807010"/>
              <a:gd name="connsiteX67" fmla="*/ 7036588 w 12200726"/>
              <a:gd name="connsiteY67" fmla="*/ 1499307 h 4807010"/>
              <a:gd name="connsiteX68" fmla="*/ 7036588 w 12200726"/>
              <a:gd name="connsiteY68" fmla="*/ 1497633 h 4807010"/>
              <a:gd name="connsiteX69" fmla="*/ 7036588 w 12200726"/>
              <a:gd name="connsiteY69" fmla="*/ 1485919 h 4807010"/>
              <a:gd name="connsiteX70" fmla="*/ 7098800 w 12200726"/>
              <a:gd name="connsiteY70" fmla="*/ 1485919 h 4807010"/>
              <a:gd name="connsiteX71" fmla="*/ 7098800 w 12200726"/>
              <a:gd name="connsiteY71" fmla="*/ 1535004 h 4807010"/>
              <a:gd name="connsiteX72" fmla="*/ 7100873 w 12200726"/>
              <a:gd name="connsiteY72" fmla="*/ 1535004 h 4807010"/>
              <a:gd name="connsiteX73" fmla="*/ 7115390 w 12200726"/>
              <a:gd name="connsiteY73" fmla="*/ 1535004 h 4807010"/>
              <a:gd name="connsiteX74" fmla="*/ 7115390 w 12200726"/>
              <a:gd name="connsiteY74" fmla="*/ 1537235 h 4807010"/>
              <a:gd name="connsiteX75" fmla="*/ 7115390 w 12200726"/>
              <a:gd name="connsiteY75" fmla="*/ 1552853 h 4807010"/>
              <a:gd name="connsiteX76" fmla="*/ 7116945 w 12200726"/>
              <a:gd name="connsiteY76" fmla="*/ 1552853 h 4807010"/>
              <a:gd name="connsiteX77" fmla="*/ 7127833 w 12200726"/>
              <a:gd name="connsiteY77" fmla="*/ 1552853 h 4807010"/>
              <a:gd name="connsiteX78" fmla="*/ 7127833 w 12200726"/>
              <a:gd name="connsiteY78" fmla="*/ 1548390 h 4807010"/>
              <a:gd name="connsiteX79" fmla="*/ 7127833 w 12200726"/>
              <a:gd name="connsiteY79" fmla="*/ 1517155 h 4807010"/>
              <a:gd name="connsiteX80" fmla="*/ 7129906 w 12200726"/>
              <a:gd name="connsiteY80" fmla="*/ 1517155 h 4807010"/>
              <a:gd name="connsiteX81" fmla="*/ 7144423 w 12200726"/>
              <a:gd name="connsiteY81" fmla="*/ 1517155 h 4807010"/>
              <a:gd name="connsiteX82" fmla="*/ 7144423 w 12200726"/>
              <a:gd name="connsiteY82" fmla="*/ 1519387 h 4807010"/>
              <a:gd name="connsiteX83" fmla="*/ 7144423 w 12200726"/>
              <a:gd name="connsiteY83" fmla="*/ 1535004 h 4807010"/>
              <a:gd name="connsiteX84" fmla="*/ 7155310 w 12200726"/>
              <a:gd name="connsiteY84" fmla="*/ 1530890 h 4807010"/>
              <a:gd name="connsiteX85" fmla="*/ 7156866 w 12200726"/>
              <a:gd name="connsiteY85" fmla="*/ 1528867 h 4807010"/>
              <a:gd name="connsiteX86" fmla="*/ 7156866 w 12200726"/>
              <a:gd name="connsiteY86" fmla="*/ 1517155 h 4807010"/>
              <a:gd name="connsiteX87" fmla="*/ 7235668 w 12200726"/>
              <a:gd name="connsiteY87" fmla="*/ 1517155 h 4807010"/>
              <a:gd name="connsiteX88" fmla="*/ 7235668 w 12200726"/>
              <a:gd name="connsiteY88" fmla="*/ 1566239 h 4807010"/>
              <a:gd name="connsiteX89" fmla="*/ 7239814 w 12200726"/>
              <a:gd name="connsiteY89" fmla="*/ 1566239 h 4807010"/>
              <a:gd name="connsiteX90" fmla="*/ 7268847 w 12200726"/>
              <a:gd name="connsiteY90" fmla="*/ 1566239 h 4807010"/>
              <a:gd name="connsiteX91" fmla="*/ 7268847 w 12200726"/>
              <a:gd name="connsiteY91" fmla="*/ 1568470 h 4807010"/>
              <a:gd name="connsiteX92" fmla="*/ 7268847 w 12200726"/>
              <a:gd name="connsiteY92" fmla="*/ 1584087 h 4807010"/>
              <a:gd name="connsiteX93" fmla="*/ 7272478 w 12200726"/>
              <a:gd name="connsiteY93" fmla="*/ 1584087 h 4807010"/>
              <a:gd name="connsiteX94" fmla="*/ 7297880 w 12200726"/>
              <a:gd name="connsiteY94" fmla="*/ 1584087 h 4807010"/>
              <a:gd name="connsiteX95" fmla="*/ 7297880 w 12200726"/>
              <a:gd name="connsiteY95" fmla="*/ 1535004 h 4807010"/>
              <a:gd name="connsiteX96" fmla="*/ 7299953 w 12200726"/>
              <a:gd name="connsiteY96" fmla="*/ 1535004 h 4807010"/>
              <a:gd name="connsiteX97" fmla="*/ 7314471 w 12200726"/>
              <a:gd name="connsiteY97" fmla="*/ 1535004 h 4807010"/>
              <a:gd name="connsiteX98" fmla="*/ 7314471 w 12200726"/>
              <a:gd name="connsiteY98" fmla="*/ 1468070 h 4807010"/>
              <a:gd name="connsiteX99" fmla="*/ 7316544 w 12200726"/>
              <a:gd name="connsiteY99" fmla="*/ 1468070 h 4807010"/>
              <a:gd name="connsiteX100" fmla="*/ 7331061 w 12200726"/>
              <a:gd name="connsiteY100" fmla="*/ 1468070 h 4807010"/>
              <a:gd name="connsiteX101" fmla="*/ 7331061 w 12200726"/>
              <a:gd name="connsiteY101" fmla="*/ 1464167 h 4807010"/>
              <a:gd name="connsiteX102" fmla="*/ 7331061 w 12200726"/>
              <a:gd name="connsiteY102" fmla="*/ 1436835 h 4807010"/>
              <a:gd name="connsiteX103" fmla="*/ 7328469 w 12200726"/>
              <a:gd name="connsiteY103" fmla="*/ 1433487 h 4807010"/>
              <a:gd name="connsiteX104" fmla="*/ 7339356 w 12200726"/>
              <a:gd name="connsiteY104" fmla="*/ 1410061 h 4807010"/>
              <a:gd name="connsiteX105" fmla="*/ 7355946 w 12200726"/>
              <a:gd name="connsiteY105" fmla="*/ 1468070 h 4807010"/>
              <a:gd name="connsiteX106" fmla="*/ 7357502 w 12200726"/>
              <a:gd name="connsiteY106" fmla="*/ 1468070 h 4807010"/>
              <a:gd name="connsiteX107" fmla="*/ 7368389 w 12200726"/>
              <a:gd name="connsiteY107" fmla="*/ 1468070 h 4807010"/>
              <a:gd name="connsiteX108" fmla="*/ 7368389 w 12200726"/>
              <a:gd name="connsiteY108" fmla="*/ 1249422 h 4807010"/>
              <a:gd name="connsiteX109" fmla="*/ 7371499 w 12200726"/>
              <a:gd name="connsiteY109" fmla="*/ 1249422 h 4807010"/>
              <a:gd name="connsiteX110" fmla="*/ 7393274 w 12200726"/>
              <a:gd name="connsiteY110" fmla="*/ 1249422 h 4807010"/>
              <a:gd name="connsiteX111" fmla="*/ 7393274 w 12200726"/>
              <a:gd name="connsiteY111" fmla="*/ 1151253 h 4807010"/>
              <a:gd name="connsiteX112" fmla="*/ 7447191 w 12200726"/>
              <a:gd name="connsiteY112" fmla="*/ 1151253 h 4807010"/>
              <a:gd name="connsiteX113" fmla="*/ 7447191 w 12200726"/>
              <a:gd name="connsiteY113" fmla="*/ 1106630 h 4807010"/>
              <a:gd name="connsiteX114" fmla="*/ 7517700 w 12200726"/>
              <a:gd name="connsiteY114" fmla="*/ 1106630 h 4807010"/>
              <a:gd name="connsiteX115" fmla="*/ 7517700 w 12200726"/>
              <a:gd name="connsiteY115" fmla="*/ 1111650 h 4807010"/>
              <a:gd name="connsiteX116" fmla="*/ 7517700 w 12200726"/>
              <a:gd name="connsiteY116" fmla="*/ 1146790 h 4807010"/>
              <a:gd name="connsiteX117" fmla="*/ 7522366 w 12200726"/>
              <a:gd name="connsiteY117" fmla="*/ 1146790 h 4807010"/>
              <a:gd name="connsiteX118" fmla="*/ 7555027 w 12200726"/>
              <a:gd name="connsiteY118" fmla="*/ 1146790 h 4807010"/>
              <a:gd name="connsiteX119" fmla="*/ 7555027 w 12200726"/>
              <a:gd name="connsiteY119" fmla="*/ 1244959 h 4807010"/>
              <a:gd name="connsiteX120" fmla="*/ 7557100 w 12200726"/>
              <a:gd name="connsiteY120" fmla="*/ 1244959 h 4807010"/>
              <a:gd name="connsiteX121" fmla="*/ 7571618 w 12200726"/>
              <a:gd name="connsiteY121" fmla="*/ 1244959 h 4807010"/>
              <a:gd name="connsiteX122" fmla="*/ 7600651 w 12200726"/>
              <a:gd name="connsiteY122" fmla="*/ 1253884 h 4807010"/>
              <a:gd name="connsiteX123" fmla="*/ 7600651 w 12200726"/>
              <a:gd name="connsiteY123" fmla="*/ 1334204 h 4807010"/>
              <a:gd name="connsiteX124" fmla="*/ 7602724 w 12200726"/>
              <a:gd name="connsiteY124" fmla="*/ 1334204 h 4807010"/>
              <a:gd name="connsiteX125" fmla="*/ 7617239 w 12200726"/>
              <a:gd name="connsiteY125" fmla="*/ 1334204 h 4807010"/>
              <a:gd name="connsiteX126" fmla="*/ 7617239 w 12200726"/>
              <a:gd name="connsiteY126" fmla="*/ 1337550 h 4807010"/>
              <a:gd name="connsiteX127" fmla="*/ 7617239 w 12200726"/>
              <a:gd name="connsiteY127" fmla="*/ 1360976 h 4807010"/>
              <a:gd name="connsiteX128" fmla="*/ 7621387 w 12200726"/>
              <a:gd name="connsiteY128" fmla="*/ 1360976 h 4807010"/>
              <a:gd name="connsiteX129" fmla="*/ 7650420 w 12200726"/>
              <a:gd name="connsiteY129" fmla="*/ 1360976 h 4807010"/>
              <a:gd name="connsiteX130" fmla="*/ 7662863 w 12200726"/>
              <a:gd name="connsiteY130" fmla="*/ 1374364 h 4807010"/>
              <a:gd name="connsiteX131" fmla="*/ 7662863 w 12200726"/>
              <a:gd name="connsiteY131" fmla="*/ 1418987 h 4807010"/>
              <a:gd name="connsiteX132" fmla="*/ 7667529 w 12200726"/>
              <a:gd name="connsiteY132" fmla="*/ 1418987 h 4807010"/>
              <a:gd name="connsiteX133" fmla="*/ 7700190 w 12200726"/>
              <a:gd name="connsiteY133" fmla="*/ 1418987 h 4807010"/>
              <a:gd name="connsiteX134" fmla="*/ 7700190 w 12200726"/>
              <a:gd name="connsiteY134" fmla="*/ 1421216 h 4807010"/>
              <a:gd name="connsiteX135" fmla="*/ 7700190 w 12200726"/>
              <a:gd name="connsiteY135" fmla="*/ 1436835 h 4807010"/>
              <a:gd name="connsiteX136" fmla="*/ 7702783 w 12200726"/>
              <a:gd name="connsiteY136" fmla="*/ 1436835 h 4807010"/>
              <a:gd name="connsiteX137" fmla="*/ 7720929 w 12200726"/>
              <a:gd name="connsiteY137" fmla="*/ 1436835 h 4807010"/>
              <a:gd name="connsiteX138" fmla="*/ 7720929 w 12200726"/>
              <a:gd name="connsiteY138" fmla="*/ 1441296 h 4807010"/>
              <a:gd name="connsiteX139" fmla="*/ 7720929 w 12200726"/>
              <a:gd name="connsiteY139" fmla="*/ 1472533 h 4807010"/>
              <a:gd name="connsiteX140" fmla="*/ 7729223 w 12200726"/>
              <a:gd name="connsiteY140" fmla="*/ 1468627 h 4807010"/>
              <a:gd name="connsiteX141" fmla="*/ 7729223 w 12200726"/>
              <a:gd name="connsiteY141" fmla="*/ 1441296 h 4807010"/>
              <a:gd name="connsiteX142" fmla="*/ 7731296 w 12200726"/>
              <a:gd name="connsiteY142" fmla="*/ 1441296 h 4807010"/>
              <a:gd name="connsiteX143" fmla="*/ 7745814 w 12200726"/>
              <a:gd name="connsiteY143" fmla="*/ 1441296 h 4807010"/>
              <a:gd name="connsiteX144" fmla="*/ 7745814 w 12200726"/>
              <a:gd name="connsiteY144" fmla="*/ 1444644 h 4807010"/>
              <a:gd name="connsiteX145" fmla="*/ 7745814 w 12200726"/>
              <a:gd name="connsiteY145" fmla="*/ 1468070 h 4807010"/>
              <a:gd name="connsiteX146" fmla="*/ 7747369 w 12200726"/>
              <a:gd name="connsiteY146" fmla="*/ 1468070 h 4807010"/>
              <a:gd name="connsiteX147" fmla="*/ 7758256 w 12200726"/>
              <a:gd name="connsiteY147" fmla="*/ 1468070 h 4807010"/>
              <a:gd name="connsiteX148" fmla="*/ 7857795 w 12200726"/>
              <a:gd name="connsiteY148" fmla="*/ 1459147 h 4807010"/>
              <a:gd name="connsiteX149" fmla="*/ 7857795 w 12200726"/>
              <a:gd name="connsiteY149" fmla="*/ 1461935 h 4807010"/>
              <a:gd name="connsiteX150" fmla="*/ 7857795 w 12200726"/>
              <a:gd name="connsiteY150" fmla="*/ 1481456 h 4807010"/>
              <a:gd name="connsiteX151" fmla="*/ 7859351 w 12200726"/>
              <a:gd name="connsiteY151" fmla="*/ 1481456 h 4807010"/>
              <a:gd name="connsiteX152" fmla="*/ 7870240 w 12200726"/>
              <a:gd name="connsiteY152" fmla="*/ 1481456 h 4807010"/>
              <a:gd name="connsiteX153" fmla="*/ 7870240 w 12200726"/>
              <a:gd name="connsiteY153" fmla="*/ 1485919 h 4807010"/>
              <a:gd name="connsiteX154" fmla="*/ 7870240 w 12200726"/>
              <a:gd name="connsiteY154" fmla="*/ 1517155 h 4807010"/>
              <a:gd name="connsiteX155" fmla="*/ 7874386 w 12200726"/>
              <a:gd name="connsiteY155" fmla="*/ 1514367 h 4807010"/>
              <a:gd name="connsiteX156" fmla="*/ 7903419 w 12200726"/>
              <a:gd name="connsiteY156" fmla="*/ 1494844 h 4807010"/>
              <a:gd name="connsiteX157" fmla="*/ 7915861 w 12200726"/>
              <a:gd name="connsiteY157" fmla="*/ 1410061 h 4807010"/>
              <a:gd name="connsiteX158" fmla="*/ 7917417 w 12200726"/>
              <a:gd name="connsiteY158" fmla="*/ 1409504 h 4807010"/>
              <a:gd name="connsiteX159" fmla="*/ 7928304 w 12200726"/>
              <a:gd name="connsiteY159" fmla="*/ 1405599 h 4807010"/>
              <a:gd name="connsiteX160" fmla="*/ 7932452 w 12200726"/>
              <a:gd name="connsiteY160" fmla="*/ 1262808 h 4807010"/>
              <a:gd name="connsiteX161" fmla="*/ 7936600 w 12200726"/>
              <a:gd name="connsiteY161" fmla="*/ 1405599 h 4807010"/>
              <a:gd name="connsiteX162" fmla="*/ 7938155 w 12200726"/>
              <a:gd name="connsiteY162" fmla="*/ 1406156 h 4807010"/>
              <a:gd name="connsiteX163" fmla="*/ 7949042 w 12200726"/>
              <a:gd name="connsiteY163" fmla="*/ 1410061 h 4807010"/>
              <a:gd name="connsiteX164" fmla="*/ 7949042 w 12200726"/>
              <a:gd name="connsiteY164" fmla="*/ 1231573 h 4807010"/>
              <a:gd name="connsiteX165" fmla="*/ 7957337 w 12200726"/>
              <a:gd name="connsiteY165" fmla="*/ 1164639 h 4807010"/>
              <a:gd name="connsiteX166" fmla="*/ 8036139 w 12200726"/>
              <a:gd name="connsiteY166" fmla="*/ 1164639 h 4807010"/>
              <a:gd name="connsiteX167" fmla="*/ 8036139 w 12200726"/>
              <a:gd name="connsiteY167" fmla="*/ 1231573 h 4807010"/>
              <a:gd name="connsiteX168" fmla="*/ 8037695 w 12200726"/>
              <a:gd name="connsiteY168" fmla="*/ 1231573 h 4807010"/>
              <a:gd name="connsiteX169" fmla="*/ 8048582 w 12200726"/>
              <a:gd name="connsiteY169" fmla="*/ 1231573 h 4807010"/>
              <a:gd name="connsiteX170" fmla="*/ 8048582 w 12200726"/>
              <a:gd name="connsiteY170" fmla="*/ 1062008 h 4807010"/>
              <a:gd name="connsiteX171" fmla="*/ 8052212 w 12200726"/>
              <a:gd name="connsiteY171" fmla="*/ 1062008 h 4807010"/>
              <a:gd name="connsiteX172" fmla="*/ 8077615 w 12200726"/>
              <a:gd name="connsiteY172" fmla="*/ 1062008 h 4807010"/>
              <a:gd name="connsiteX173" fmla="*/ 8077615 w 12200726"/>
              <a:gd name="connsiteY173" fmla="*/ 1058104 h 4807010"/>
              <a:gd name="connsiteX174" fmla="*/ 8077615 w 12200726"/>
              <a:gd name="connsiteY174" fmla="*/ 1030773 h 4807010"/>
              <a:gd name="connsiteX175" fmla="*/ 8123238 w 12200726"/>
              <a:gd name="connsiteY175" fmla="*/ 1030773 h 4807010"/>
              <a:gd name="connsiteX176" fmla="*/ 8123238 w 12200726"/>
              <a:gd name="connsiteY176" fmla="*/ 1028542 h 4807010"/>
              <a:gd name="connsiteX177" fmla="*/ 8123238 w 12200726"/>
              <a:gd name="connsiteY177" fmla="*/ 1012925 h 4807010"/>
              <a:gd name="connsiteX178" fmla="*/ 8126867 w 12200726"/>
              <a:gd name="connsiteY178" fmla="*/ 1012925 h 4807010"/>
              <a:gd name="connsiteX179" fmla="*/ 8152271 w 12200726"/>
              <a:gd name="connsiteY179" fmla="*/ 1012925 h 4807010"/>
              <a:gd name="connsiteX180" fmla="*/ 8152271 w 12200726"/>
              <a:gd name="connsiteY180" fmla="*/ 1015156 h 4807010"/>
              <a:gd name="connsiteX181" fmla="*/ 8152271 w 12200726"/>
              <a:gd name="connsiteY181" fmla="*/ 1030773 h 4807010"/>
              <a:gd name="connsiteX182" fmla="*/ 8153827 w 12200726"/>
              <a:gd name="connsiteY182" fmla="*/ 1030773 h 4807010"/>
              <a:gd name="connsiteX183" fmla="*/ 8164714 w 12200726"/>
              <a:gd name="connsiteY183" fmla="*/ 1030773 h 4807010"/>
              <a:gd name="connsiteX184" fmla="*/ 8185450 w 12200726"/>
              <a:gd name="connsiteY184" fmla="*/ 1021848 h 4807010"/>
              <a:gd name="connsiteX185" fmla="*/ 8193745 w 12200726"/>
              <a:gd name="connsiteY185" fmla="*/ 1028542 h 4807010"/>
              <a:gd name="connsiteX186" fmla="*/ 8193745 w 12200726"/>
              <a:gd name="connsiteY186" fmla="*/ 1012925 h 4807010"/>
              <a:gd name="connsiteX187" fmla="*/ 8198411 w 12200726"/>
              <a:gd name="connsiteY187" fmla="*/ 1012925 h 4807010"/>
              <a:gd name="connsiteX188" fmla="*/ 8231074 w 12200726"/>
              <a:gd name="connsiteY188" fmla="*/ 1012925 h 4807010"/>
              <a:gd name="connsiteX189" fmla="*/ 8231074 w 12200726"/>
              <a:gd name="connsiteY189" fmla="*/ 1015156 h 4807010"/>
              <a:gd name="connsiteX190" fmla="*/ 8231074 w 12200726"/>
              <a:gd name="connsiteY190" fmla="*/ 1030773 h 4807010"/>
              <a:gd name="connsiteX191" fmla="*/ 8293286 w 12200726"/>
              <a:gd name="connsiteY191" fmla="*/ 1030773 h 4807010"/>
              <a:gd name="connsiteX192" fmla="*/ 8293286 w 12200726"/>
              <a:gd name="connsiteY192" fmla="*/ 1034119 h 4807010"/>
              <a:gd name="connsiteX193" fmla="*/ 8293286 w 12200726"/>
              <a:gd name="connsiteY193" fmla="*/ 1057547 h 4807010"/>
              <a:gd name="connsiteX194" fmla="*/ 8347204 w 12200726"/>
              <a:gd name="connsiteY194" fmla="*/ 1057547 h 4807010"/>
              <a:gd name="connsiteX195" fmla="*/ 8347204 w 12200726"/>
              <a:gd name="connsiteY195" fmla="*/ 1120016 h 4807010"/>
              <a:gd name="connsiteX196" fmla="*/ 8348759 w 12200726"/>
              <a:gd name="connsiteY196" fmla="*/ 1120016 h 4807010"/>
              <a:gd name="connsiteX197" fmla="*/ 8359646 w 12200726"/>
              <a:gd name="connsiteY197" fmla="*/ 1120016 h 4807010"/>
              <a:gd name="connsiteX198" fmla="*/ 8359646 w 12200726"/>
              <a:gd name="connsiteY198" fmla="*/ 1122248 h 4807010"/>
              <a:gd name="connsiteX199" fmla="*/ 8359646 w 12200726"/>
              <a:gd name="connsiteY199" fmla="*/ 1137867 h 4807010"/>
              <a:gd name="connsiteX200" fmla="*/ 8367943 w 12200726"/>
              <a:gd name="connsiteY200" fmla="*/ 1200336 h 4807010"/>
              <a:gd name="connsiteX201" fmla="*/ 8369498 w 12200726"/>
              <a:gd name="connsiteY201" fmla="*/ 1200336 h 4807010"/>
              <a:gd name="connsiteX202" fmla="*/ 8380385 w 12200726"/>
              <a:gd name="connsiteY202" fmla="*/ 1200336 h 4807010"/>
              <a:gd name="connsiteX203" fmla="*/ 8380385 w 12200726"/>
              <a:gd name="connsiteY203" fmla="*/ 1202010 h 4807010"/>
              <a:gd name="connsiteX204" fmla="*/ 8380385 w 12200726"/>
              <a:gd name="connsiteY204" fmla="*/ 1213724 h 4807010"/>
              <a:gd name="connsiteX205" fmla="*/ 8382458 w 12200726"/>
              <a:gd name="connsiteY205" fmla="*/ 1213724 h 4807010"/>
              <a:gd name="connsiteX206" fmla="*/ 8396973 w 12200726"/>
              <a:gd name="connsiteY206" fmla="*/ 1213724 h 4807010"/>
              <a:gd name="connsiteX207" fmla="*/ 8396973 w 12200726"/>
              <a:gd name="connsiteY207" fmla="*/ 1276196 h 4807010"/>
              <a:gd name="connsiteX208" fmla="*/ 8401122 w 12200726"/>
              <a:gd name="connsiteY208" fmla="*/ 1276196 h 4807010"/>
              <a:gd name="connsiteX209" fmla="*/ 8430154 w 12200726"/>
              <a:gd name="connsiteY209" fmla="*/ 1276196 h 4807010"/>
              <a:gd name="connsiteX210" fmla="*/ 8430154 w 12200726"/>
              <a:gd name="connsiteY210" fmla="*/ 1325279 h 4807010"/>
              <a:gd name="connsiteX211" fmla="*/ 8434303 w 12200726"/>
              <a:gd name="connsiteY211" fmla="*/ 1328625 h 4807010"/>
              <a:gd name="connsiteX212" fmla="*/ 8434303 w 12200726"/>
              <a:gd name="connsiteY212" fmla="*/ 1352053 h 4807010"/>
              <a:gd name="connsiteX213" fmla="*/ 8435858 w 12200726"/>
              <a:gd name="connsiteY213" fmla="*/ 1352053 h 4807010"/>
              <a:gd name="connsiteX214" fmla="*/ 8446745 w 12200726"/>
              <a:gd name="connsiteY214" fmla="*/ 1352053 h 4807010"/>
              <a:gd name="connsiteX215" fmla="*/ 8446745 w 12200726"/>
              <a:gd name="connsiteY215" fmla="*/ 1401136 h 4807010"/>
              <a:gd name="connsiteX216" fmla="*/ 8449336 w 12200726"/>
              <a:gd name="connsiteY216" fmla="*/ 1401136 h 4807010"/>
              <a:gd name="connsiteX217" fmla="*/ 8467482 w 12200726"/>
              <a:gd name="connsiteY217" fmla="*/ 1401136 h 4807010"/>
              <a:gd name="connsiteX218" fmla="*/ 8471630 w 12200726"/>
              <a:gd name="connsiteY218" fmla="*/ 1409504 h 4807010"/>
              <a:gd name="connsiteX219" fmla="*/ 8471630 w 12200726"/>
              <a:gd name="connsiteY219" fmla="*/ 1436835 h 4807010"/>
              <a:gd name="connsiteX220" fmla="*/ 8474740 w 12200726"/>
              <a:gd name="connsiteY220" fmla="*/ 1432930 h 4807010"/>
              <a:gd name="connsiteX221" fmla="*/ 8496515 w 12200726"/>
              <a:gd name="connsiteY221" fmla="*/ 1405599 h 4807010"/>
              <a:gd name="connsiteX222" fmla="*/ 8554581 w 12200726"/>
              <a:gd name="connsiteY222" fmla="*/ 1405599 h 4807010"/>
              <a:gd name="connsiteX223" fmla="*/ 8554581 w 12200726"/>
              <a:gd name="connsiteY223" fmla="*/ 1584087 h 4807010"/>
              <a:gd name="connsiteX224" fmla="*/ 8556136 w 12200726"/>
              <a:gd name="connsiteY224" fmla="*/ 1584087 h 4807010"/>
              <a:gd name="connsiteX225" fmla="*/ 8567023 w 12200726"/>
              <a:gd name="connsiteY225" fmla="*/ 1584087 h 4807010"/>
              <a:gd name="connsiteX226" fmla="*/ 8568578 w 12200726"/>
              <a:gd name="connsiteY226" fmla="*/ 1581299 h 4807010"/>
              <a:gd name="connsiteX227" fmla="*/ 8579466 w 12200726"/>
              <a:gd name="connsiteY227" fmla="*/ 1561776 h 4807010"/>
              <a:gd name="connsiteX228" fmla="*/ 8579466 w 12200726"/>
              <a:gd name="connsiteY228" fmla="*/ 1565681 h 4807010"/>
              <a:gd name="connsiteX229" fmla="*/ 8579466 w 12200726"/>
              <a:gd name="connsiteY229" fmla="*/ 1593013 h 4807010"/>
              <a:gd name="connsiteX230" fmla="*/ 8587760 w 12200726"/>
              <a:gd name="connsiteY230" fmla="*/ 1499307 h 4807010"/>
              <a:gd name="connsiteX231" fmla="*/ 8589315 w 12200726"/>
              <a:gd name="connsiteY231" fmla="*/ 1499307 h 4807010"/>
              <a:gd name="connsiteX232" fmla="*/ 8600202 w 12200726"/>
              <a:gd name="connsiteY232" fmla="*/ 1499307 h 4807010"/>
              <a:gd name="connsiteX233" fmla="*/ 8600202 w 12200726"/>
              <a:gd name="connsiteY233" fmla="*/ 1365439 h 4807010"/>
              <a:gd name="connsiteX234" fmla="*/ 8602277 w 12200726"/>
              <a:gd name="connsiteY234" fmla="*/ 1365439 h 4807010"/>
              <a:gd name="connsiteX235" fmla="*/ 8616793 w 12200726"/>
              <a:gd name="connsiteY235" fmla="*/ 1365439 h 4807010"/>
              <a:gd name="connsiteX236" fmla="*/ 8641678 w 12200726"/>
              <a:gd name="connsiteY236" fmla="*/ 1276196 h 4807010"/>
              <a:gd name="connsiteX237" fmla="*/ 8644270 w 12200726"/>
              <a:gd name="connsiteY237" fmla="*/ 1276196 h 4807010"/>
              <a:gd name="connsiteX238" fmla="*/ 8662416 w 12200726"/>
              <a:gd name="connsiteY238" fmla="*/ 1276196 h 4807010"/>
              <a:gd name="connsiteX239" fmla="*/ 8683153 w 12200726"/>
              <a:gd name="connsiteY239" fmla="*/ 1365439 h 4807010"/>
              <a:gd name="connsiteX240" fmla="*/ 8685226 w 12200726"/>
              <a:gd name="connsiteY240" fmla="*/ 1365439 h 4807010"/>
              <a:gd name="connsiteX241" fmla="*/ 8699744 w 12200726"/>
              <a:gd name="connsiteY241" fmla="*/ 1365439 h 4807010"/>
              <a:gd name="connsiteX242" fmla="*/ 8699744 w 12200726"/>
              <a:gd name="connsiteY242" fmla="*/ 1445759 h 4807010"/>
              <a:gd name="connsiteX243" fmla="*/ 8703372 w 12200726"/>
              <a:gd name="connsiteY243" fmla="*/ 1445759 h 4807010"/>
              <a:gd name="connsiteX244" fmla="*/ 8728777 w 12200726"/>
              <a:gd name="connsiteY244" fmla="*/ 1445759 h 4807010"/>
              <a:gd name="connsiteX245" fmla="*/ 8728777 w 12200726"/>
              <a:gd name="connsiteY245" fmla="*/ 1450221 h 4807010"/>
              <a:gd name="connsiteX246" fmla="*/ 8728777 w 12200726"/>
              <a:gd name="connsiteY246" fmla="*/ 1481456 h 4807010"/>
              <a:gd name="connsiteX247" fmla="*/ 8737071 w 12200726"/>
              <a:gd name="connsiteY247" fmla="*/ 1476995 h 4807010"/>
              <a:gd name="connsiteX248" fmla="*/ 8737071 w 12200726"/>
              <a:gd name="connsiteY248" fmla="*/ 1445759 h 4807010"/>
              <a:gd name="connsiteX249" fmla="*/ 8740182 w 12200726"/>
              <a:gd name="connsiteY249" fmla="*/ 1445759 h 4807010"/>
              <a:gd name="connsiteX250" fmla="*/ 8761956 w 12200726"/>
              <a:gd name="connsiteY250" fmla="*/ 1445759 h 4807010"/>
              <a:gd name="connsiteX251" fmla="*/ 8761956 w 12200726"/>
              <a:gd name="connsiteY251" fmla="*/ 1449105 h 4807010"/>
              <a:gd name="connsiteX252" fmla="*/ 8761956 w 12200726"/>
              <a:gd name="connsiteY252" fmla="*/ 1472533 h 4807010"/>
              <a:gd name="connsiteX253" fmla="*/ 8824170 w 12200726"/>
              <a:gd name="connsiteY253" fmla="*/ 1472533 h 4807010"/>
              <a:gd name="connsiteX254" fmla="*/ 8824170 w 12200726"/>
              <a:gd name="connsiteY254" fmla="*/ 1396675 h 4807010"/>
              <a:gd name="connsiteX255" fmla="*/ 8826761 w 12200726"/>
              <a:gd name="connsiteY255" fmla="*/ 1396675 h 4807010"/>
              <a:gd name="connsiteX256" fmla="*/ 8844906 w 12200726"/>
              <a:gd name="connsiteY256" fmla="*/ 1396675 h 4807010"/>
              <a:gd name="connsiteX257" fmla="*/ 8844906 w 12200726"/>
              <a:gd name="connsiteY257" fmla="*/ 1441296 h 4807010"/>
              <a:gd name="connsiteX258" fmla="*/ 8849055 w 12200726"/>
              <a:gd name="connsiteY258" fmla="*/ 1374364 h 4807010"/>
              <a:gd name="connsiteX259" fmla="*/ 8894676 w 12200726"/>
              <a:gd name="connsiteY259" fmla="*/ 1374364 h 4807010"/>
              <a:gd name="connsiteX260" fmla="*/ 8894676 w 12200726"/>
              <a:gd name="connsiteY260" fmla="*/ 1371016 h 4807010"/>
              <a:gd name="connsiteX261" fmla="*/ 8894676 w 12200726"/>
              <a:gd name="connsiteY261" fmla="*/ 1347590 h 4807010"/>
              <a:gd name="connsiteX262" fmla="*/ 8896232 w 12200726"/>
              <a:gd name="connsiteY262" fmla="*/ 1347590 h 4807010"/>
              <a:gd name="connsiteX263" fmla="*/ 8907119 w 12200726"/>
              <a:gd name="connsiteY263" fmla="*/ 1347590 h 4807010"/>
              <a:gd name="connsiteX264" fmla="*/ 8907119 w 12200726"/>
              <a:gd name="connsiteY264" fmla="*/ 1343687 h 4807010"/>
              <a:gd name="connsiteX265" fmla="*/ 8907119 w 12200726"/>
              <a:gd name="connsiteY265" fmla="*/ 1316356 h 4807010"/>
              <a:gd name="connsiteX266" fmla="*/ 8915415 w 12200726"/>
              <a:gd name="connsiteY266" fmla="*/ 1329742 h 4807010"/>
              <a:gd name="connsiteX267" fmla="*/ 8920081 w 12200726"/>
              <a:gd name="connsiteY267" fmla="*/ 1329742 h 4807010"/>
              <a:gd name="connsiteX268" fmla="*/ 8952742 w 12200726"/>
              <a:gd name="connsiteY268" fmla="*/ 1329742 h 4807010"/>
              <a:gd name="connsiteX269" fmla="*/ 8952742 w 12200726"/>
              <a:gd name="connsiteY269" fmla="*/ 1328068 h 4807010"/>
              <a:gd name="connsiteX270" fmla="*/ 8952742 w 12200726"/>
              <a:gd name="connsiteY270" fmla="*/ 1316356 h 4807010"/>
              <a:gd name="connsiteX271" fmla="*/ 8954298 w 12200726"/>
              <a:gd name="connsiteY271" fmla="*/ 1316356 h 4807010"/>
              <a:gd name="connsiteX272" fmla="*/ 8965185 w 12200726"/>
              <a:gd name="connsiteY272" fmla="*/ 1316356 h 4807010"/>
              <a:gd name="connsiteX273" fmla="*/ 8965185 w 12200726"/>
              <a:gd name="connsiteY273" fmla="*/ 1319144 h 4807010"/>
              <a:gd name="connsiteX274" fmla="*/ 8965185 w 12200726"/>
              <a:gd name="connsiteY274" fmla="*/ 1338667 h 4807010"/>
              <a:gd name="connsiteX275" fmla="*/ 9043987 w 12200726"/>
              <a:gd name="connsiteY275" fmla="*/ 1338667 h 4807010"/>
              <a:gd name="connsiteX276" fmla="*/ 9043987 w 12200726"/>
              <a:gd name="connsiteY276" fmla="*/ 1624247 h 4807010"/>
              <a:gd name="connsiteX277" fmla="*/ 9047098 w 12200726"/>
              <a:gd name="connsiteY277" fmla="*/ 1624247 h 4807010"/>
              <a:gd name="connsiteX278" fmla="*/ 9068872 w 12200726"/>
              <a:gd name="connsiteY278" fmla="*/ 1624247 h 4807010"/>
              <a:gd name="connsiteX279" fmla="*/ 9068872 w 12200726"/>
              <a:gd name="connsiteY279" fmla="*/ 1597475 h 4807010"/>
              <a:gd name="connsiteX280" fmla="*/ 9077168 w 12200726"/>
              <a:gd name="connsiteY280" fmla="*/ 1597475 h 4807010"/>
              <a:gd name="connsiteX281" fmla="*/ 9077168 w 12200726"/>
              <a:gd name="connsiteY281" fmla="*/ 1624247 h 4807010"/>
              <a:gd name="connsiteX282" fmla="*/ 9139380 w 12200726"/>
              <a:gd name="connsiteY282" fmla="*/ 1624247 h 4807010"/>
              <a:gd name="connsiteX283" fmla="*/ 9139380 w 12200726"/>
              <a:gd name="connsiteY283" fmla="*/ 1561776 h 4807010"/>
              <a:gd name="connsiteX284" fmla="*/ 9164266 w 12200726"/>
              <a:gd name="connsiteY284" fmla="*/ 1561776 h 4807010"/>
              <a:gd name="connsiteX285" fmla="*/ 9189150 w 12200726"/>
              <a:gd name="connsiteY285" fmla="*/ 1557315 h 4807010"/>
              <a:gd name="connsiteX286" fmla="*/ 9197446 w 12200726"/>
              <a:gd name="connsiteY286" fmla="*/ 1561776 h 4807010"/>
              <a:gd name="connsiteX287" fmla="*/ 9218183 w 12200726"/>
              <a:gd name="connsiteY287" fmla="*/ 1561776 h 4807010"/>
              <a:gd name="connsiteX288" fmla="*/ 9218183 w 12200726"/>
              <a:gd name="connsiteY288" fmla="*/ 1624247 h 4807010"/>
              <a:gd name="connsiteX289" fmla="*/ 9234774 w 12200726"/>
              <a:gd name="connsiteY289" fmla="*/ 1624247 h 4807010"/>
              <a:gd name="connsiteX290" fmla="*/ 9234774 w 12200726"/>
              <a:gd name="connsiteY290" fmla="*/ 1659947 h 4807010"/>
              <a:gd name="connsiteX291" fmla="*/ 9253880 w 12200726"/>
              <a:gd name="connsiteY291" fmla="*/ 1661815 h 4807010"/>
              <a:gd name="connsiteX292" fmla="*/ 9280397 w 12200726"/>
              <a:gd name="connsiteY292" fmla="*/ 1661815 h 4807010"/>
              <a:gd name="connsiteX293" fmla="*/ 9280397 w 12200726"/>
              <a:gd name="connsiteY293" fmla="*/ 1628710 h 4807010"/>
              <a:gd name="connsiteX294" fmla="*/ 9419466 w 12200726"/>
              <a:gd name="connsiteY294" fmla="*/ 1628710 h 4807010"/>
              <a:gd name="connsiteX295" fmla="*/ 9419466 w 12200726"/>
              <a:gd name="connsiteY295" fmla="*/ 1452736 h 4807010"/>
              <a:gd name="connsiteX296" fmla="*/ 9566827 w 12200726"/>
              <a:gd name="connsiteY296" fmla="*/ 1452736 h 4807010"/>
              <a:gd name="connsiteX297" fmla="*/ 9566827 w 12200726"/>
              <a:gd name="connsiteY297" fmla="*/ 1615324 h 4807010"/>
              <a:gd name="connsiteX298" fmla="*/ 9570723 w 12200726"/>
              <a:gd name="connsiteY298" fmla="*/ 1615324 h 4807010"/>
              <a:gd name="connsiteX299" fmla="*/ 9573265 w 12200726"/>
              <a:gd name="connsiteY299" fmla="*/ 1661815 h 4807010"/>
              <a:gd name="connsiteX300" fmla="*/ 9593066 w 12200726"/>
              <a:gd name="connsiteY300" fmla="*/ 1661815 h 4807010"/>
              <a:gd name="connsiteX301" fmla="*/ 9595608 w 12200726"/>
              <a:gd name="connsiteY301" fmla="*/ 1615324 h 4807010"/>
              <a:gd name="connsiteX302" fmla="*/ 9608050 w 12200726"/>
              <a:gd name="connsiteY302" fmla="*/ 1615324 h 4807010"/>
              <a:gd name="connsiteX303" fmla="*/ 9610592 w 12200726"/>
              <a:gd name="connsiteY303" fmla="*/ 1661815 h 4807010"/>
              <a:gd name="connsiteX304" fmla="*/ 9714188 w 12200726"/>
              <a:gd name="connsiteY304" fmla="*/ 1661815 h 4807010"/>
              <a:gd name="connsiteX305" fmla="*/ 9714188 w 12200726"/>
              <a:gd name="connsiteY305" fmla="*/ 1325302 h 4807010"/>
              <a:gd name="connsiteX306" fmla="*/ 10118008 w 12200726"/>
              <a:gd name="connsiteY306" fmla="*/ 1325302 h 4807010"/>
              <a:gd name="connsiteX307" fmla="*/ 10118008 w 12200726"/>
              <a:gd name="connsiteY307" fmla="*/ 1661815 h 4807010"/>
              <a:gd name="connsiteX308" fmla="*/ 10156270 w 12200726"/>
              <a:gd name="connsiteY308" fmla="*/ 1661815 h 4807010"/>
              <a:gd name="connsiteX309" fmla="*/ 10156270 w 12200726"/>
              <a:gd name="connsiteY309" fmla="*/ 1491124 h 4807010"/>
              <a:gd name="connsiteX310" fmla="*/ 10350928 w 12200726"/>
              <a:gd name="connsiteY310" fmla="*/ 1491124 h 4807010"/>
              <a:gd name="connsiteX311" fmla="*/ 10375342 w 12200726"/>
              <a:gd name="connsiteY311" fmla="*/ 834436 h 4807010"/>
              <a:gd name="connsiteX312" fmla="*/ 10350458 w 12200726"/>
              <a:gd name="connsiteY312" fmla="*/ 789813 h 4807010"/>
              <a:gd name="connsiteX313" fmla="*/ 10338015 w 12200726"/>
              <a:gd name="connsiteY313" fmla="*/ 780888 h 4807010"/>
              <a:gd name="connsiteX314" fmla="*/ 10354606 w 12200726"/>
              <a:gd name="connsiteY314" fmla="*/ 731805 h 4807010"/>
              <a:gd name="connsiteX315" fmla="*/ 10354606 w 12200726"/>
              <a:gd name="connsiteY315" fmla="*/ 696108 h 4807010"/>
              <a:gd name="connsiteX316" fmla="*/ 10383638 w 12200726"/>
              <a:gd name="connsiteY316" fmla="*/ 696108 h 4807010"/>
              <a:gd name="connsiteX317" fmla="*/ 10383638 w 12200726"/>
              <a:gd name="connsiteY317" fmla="*/ 651485 h 4807010"/>
              <a:gd name="connsiteX318" fmla="*/ 10387785 w 12200726"/>
              <a:gd name="connsiteY318" fmla="*/ 642560 h 4807010"/>
              <a:gd name="connsiteX319" fmla="*/ 10387785 w 12200726"/>
              <a:gd name="connsiteY319" fmla="*/ 481920 h 4807010"/>
              <a:gd name="connsiteX320" fmla="*/ 10383638 w 12200726"/>
              <a:gd name="connsiteY320" fmla="*/ 468534 h 4807010"/>
              <a:gd name="connsiteX321" fmla="*/ 10396081 w 12200726"/>
              <a:gd name="connsiteY321" fmla="*/ 455146 h 4807010"/>
              <a:gd name="connsiteX322" fmla="*/ 10396081 w 12200726"/>
              <a:gd name="connsiteY322" fmla="*/ 334666 h 4807010"/>
              <a:gd name="connsiteX323" fmla="*/ 10400228 w 12200726"/>
              <a:gd name="connsiteY323" fmla="*/ 325742 h 4807010"/>
              <a:gd name="connsiteX324" fmla="*/ 10400228 w 12200726"/>
              <a:gd name="connsiteY324" fmla="*/ 209725 h 4807010"/>
              <a:gd name="connsiteX325" fmla="*/ 10404376 w 12200726"/>
              <a:gd name="connsiteY325" fmla="*/ 169565 h 4807010"/>
              <a:gd name="connsiteX326" fmla="*/ 10412672 w 12200726"/>
              <a:gd name="connsiteY326" fmla="*/ 205263 h 4807010"/>
              <a:gd name="connsiteX327" fmla="*/ 10416818 w 12200726"/>
              <a:gd name="connsiteY327" fmla="*/ 325742 h 4807010"/>
              <a:gd name="connsiteX328" fmla="*/ 10420966 w 12200726"/>
              <a:gd name="connsiteY328" fmla="*/ 455146 h 4807010"/>
              <a:gd name="connsiteX329" fmla="*/ 10433408 w 12200726"/>
              <a:gd name="connsiteY329" fmla="*/ 468534 h 4807010"/>
              <a:gd name="connsiteX330" fmla="*/ 10429260 w 12200726"/>
              <a:gd name="connsiteY330" fmla="*/ 481920 h 4807010"/>
              <a:gd name="connsiteX331" fmla="*/ 10429260 w 12200726"/>
              <a:gd name="connsiteY331" fmla="*/ 642560 h 4807010"/>
              <a:gd name="connsiteX332" fmla="*/ 10433408 w 12200726"/>
              <a:gd name="connsiteY332" fmla="*/ 651485 h 4807010"/>
              <a:gd name="connsiteX333" fmla="*/ 10433408 w 12200726"/>
              <a:gd name="connsiteY333" fmla="*/ 696108 h 4807010"/>
              <a:gd name="connsiteX334" fmla="*/ 10462442 w 12200726"/>
              <a:gd name="connsiteY334" fmla="*/ 696108 h 4807010"/>
              <a:gd name="connsiteX335" fmla="*/ 10462442 w 12200726"/>
              <a:gd name="connsiteY335" fmla="*/ 731805 h 4807010"/>
              <a:gd name="connsiteX336" fmla="*/ 10479032 w 12200726"/>
              <a:gd name="connsiteY336" fmla="*/ 780888 h 4807010"/>
              <a:gd name="connsiteX337" fmla="*/ 10466590 w 12200726"/>
              <a:gd name="connsiteY337" fmla="*/ 789813 h 4807010"/>
              <a:gd name="connsiteX338" fmla="*/ 10441702 w 12200726"/>
              <a:gd name="connsiteY338" fmla="*/ 834436 h 4807010"/>
              <a:gd name="connsiteX339" fmla="*/ 10458294 w 12200726"/>
              <a:gd name="connsiteY339" fmla="*/ 1356516 h 4807010"/>
              <a:gd name="connsiteX340" fmla="*/ 10591014 w 12200726"/>
              <a:gd name="connsiteY340" fmla="*/ 1356516 h 4807010"/>
              <a:gd name="connsiteX341" fmla="*/ 10591014 w 12200726"/>
              <a:gd name="connsiteY341" fmla="*/ 1512693 h 4807010"/>
              <a:gd name="connsiteX342" fmla="*/ 10607604 w 12200726"/>
              <a:gd name="connsiteY342" fmla="*/ 1512693 h 4807010"/>
              <a:gd name="connsiteX343" fmla="*/ 10611752 w 12200726"/>
              <a:gd name="connsiteY343" fmla="*/ 1499307 h 4807010"/>
              <a:gd name="connsiteX344" fmla="*/ 10624195 w 12200726"/>
              <a:gd name="connsiteY344" fmla="*/ 1499307 h 4807010"/>
              <a:gd name="connsiteX345" fmla="*/ 10628343 w 12200726"/>
              <a:gd name="connsiteY345" fmla="*/ 1517155 h 4807010"/>
              <a:gd name="connsiteX346" fmla="*/ 10653228 w 12200726"/>
              <a:gd name="connsiteY346" fmla="*/ 1517155 h 4807010"/>
              <a:gd name="connsiteX347" fmla="*/ 10653228 w 12200726"/>
              <a:gd name="connsiteY347" fmla="*/ 1503767 h 4807010"/>
              <a:gd name="connsiteX348" fmla="*/ 10698850 w 12200726"/>
              <a:gd name="connsiteY348" fmla="*/ 1503767 h 4807010"/>
              <a:gd name="connsiteX349" fmla="*/ 10698850 w 12200726"/>
              <a:gd name="connsiteY349" fmla="*/ 1517155 h 4807010"/>
              <a:gd name="connsiteX350" fmla="*/ 10740325 w 12200726"/>
              <a:gd name="connsiteY350" fmla="*/ 1517155 h 4807010"/>
              <a:gd name="connsiteX351" fmla="*/ 10740325 w 12200726"/>
              <a:gd name="connsiteY351" fmla="*/ 1610861 h 4807010"/>
              <a:gd name="connsiteX352" fmla="*/ 10769358 w 12200726"/>
              <a:gd name="connsiteY352" fmla="*/ 1610861 h 4807010"/>
              <a:gd name="connsiteX353" fmla="*/ 10769358 w 12200726"/>
              <a:gd name="connsiteY353" fmla="*/ 1584087 h 4807010"/>
              <a:gd name="connsiteX354" fmla="*/ 10802539 w 12200726"/>
              <a:gd name="connsiteY354" fmla="*/ 1584087 h 4807010"/>
              <a:gd name="connsiteX355" fmla="*/ 10802539 w 12200726"/>
              <a:gd name="connsiteY355" fmla="*/ 1213724 h 4807010"/>
              <a:gd name="connsiteX356" fmla="*/ 10814982 w 12200726"/>
              <a:gd name="connsiteY356" fmla="*/ 1200336 h 4807010"/>
              <a:gd name="connsiteX357" fmla="*/ 10964292 w 12200726"/>
              <a:gd name="connsiteY357" fmla="*/ 1200336 h 4807010"/>
              <a:gd name="connsiteX358" fmla="*/ 10964292 w 12200726"/>
              <a:gd name="connsiteY358" fmla="*/ 1218187 h 4807010"/>
              <a:gd name="connsiteX359" fmla="*/ 10985029 w 12200726"/>
              <a:gd name="connsiteY359" fmla="*/ 1218187 h 4807010"/>
              <a:gd name="connsiteX360" fmla="*/ 10985029 w 12200726"/>
              <a:gd name="connsiteY360" fmla="*/ 1454684 h 4807010"/>
              <a:gd name="connsiteX361" fmla="*/ 11030652 w 12200726"/>
              <a:gd name="connsiteY361" fmla="*/ 1454684 h 4807010"/>
              <a:gd name="connsiteX362" fmla="*/ 11030652 w 12200726"/>
              <a:gd name="connsiteY362" fmla="*/ 1316356 h 4807010"/>
              <a:gd name="connsiteX363" fmla="*/ 11084570 w 12200726"/>
              <a:gd name="connsiteY363" fmla="*/ 1316356 h 4807010"/>
              <a:gd name="connsiteX364" fmla="*/ 11092865 w 12200726"/>
              <a:gd name="connsiteY364" fmla="*/ 1307430 h 4807010"/>
              <a:gd name="connsiteX365" fmla="*/ 11109456 w 12200726"/>
              <a:gd name="connsiteY365" fmla="*/ 1307430 h 4807010"/>
              <a:gd name="connsiteX366" fmla="*/ 11117750 w 12200726"/>
              <a:gd name="connsiteY366" fmla="*/ 1316356 h 4807010"/>
              <a:gd name="connsiteX367" fmla="*/ 11163373 w 12200726"/>
              <a:gd name="connsiteY367" fmla="*/ 1316356 h 4807010"/>
              <a:gd name="connsiteX368" fmla="*/ 11163373 w 12200726"/>
              <a:gd name="connsiteY368" fmla="*/ 1075396 h 4807010"/>
              <a:gd name="connsiteX369" fmla="*/ 11279503 w 12200726"/>
              <a:gd name="connsiteY369" fmla="*/ 1053084 h 4807010"/>
              <a:gd name="connsiteX370" fmla="*/ 11279503 w 12200726"/>
              <a:gd name="connsiteY370" fmla="*/ 1055316 h 4807010"/>
              <a:gd name="connsiteX371" fmla="*/ 11279503 w 12200726"/>
              <a:gd name="connsiteY371" fmla="*/ 1070933 h 4807010"/>
              <a:gd name="connsiteX372" fmla="*/ 11333421 w 12200726"/>
              <a:gd name="connsiteY372" fmla="*/ 1070933 h 4807010"/>
              <a:gd name="connsiteX373" fmla="*/ 11333421 w 12200726"/>
              <a:gd name="connsiteY373" fmla="*/ 1597475 h 4807010"/>
              <a:gd name="connsiteX374" fmla="*/ 11379044 w 12200726"/>
              <a:gd name="connsiteY374" fmla="*/ 1597475 h 4807010"/>
              <a:gd name="connsiteX375" fmla="*/ 11379044 w 12200726"/>
              <a:gd name="connsiteY375" fmla="*/ 1588550 h 4807010"/>
              <a:gd name="connsiteX376" fmla="*/ 11403930 w 12200726"/>
              <a:gd name="connsiteY376" fmla="*/ 1588550 h 4807010"/>
              <a:gd name="connsiteX377" fmla="*/ 11403930 w 12200726"/>
              <a:gd name="connsiteY377" fmla="*/ 1597475 h 4807010"/>
              <a:gd name="connsiteX378" fmla="*/ 11453699 w 12200726"/>
              <a:gd name="connsiteY378" fmla="*/ 1597475 h 4807010"/>
              <a:gd name="connsiteX379" fmla="*/ 11453699 w 12200726"/>
              <a:gd name="connsiteY379" fmla="*/ 1570701 h 4807010"/>
              <a:gd name="connsiteX380" fmla="*/ 11511765 w 12200726"/>
              <a:gd name="connsiteY380" fmla="*/ 1570701 h 4807010"/>
              <a:gd name="connsiteX381" fmla="*/ 11536650 w 12200726"/>
              <a:gd name="connsiteY381" fmla="*/ 1561776 h 4807010"/>
              <a:gd name="connsiteX382" fmla="*/ 11578125 w 12200726"/>
              <a:gd name="connsiteY382" fmla="*/ 1570701 h 4807010"/>
              <a:gd name="connsiteX383" fmla="*/ 11578125 w 12200726"/>
              <a:gd name="connsiteY383" fmla="*/ 1535004 h 4807010"/>
              <a:gd name="connsiteX384" fmla="*/ 11594716 w 12200726"/>
              <a:gd name="connsiteY384" fmla="*/ 1535004 h 4807010"/>
              <a:gd name="connsiteX385" fmla="*/ 11594716 w 12200726"/>
              <a:gd name="connsiteY385" fmla="*/ 1508230 h 4807010"/>
              <a:gd name="connsiteX386" fmla="*/ 11710846 w 12200726"/>
              <a:gd name="connsiteY386" fmla="*/ 1508230 h 4807010"/>
              <a:gd name="connsiteX387" fmla="*/ 11710846 w 12200726"/>
              <a:gd name="connsiteY387" fmla="*/ 1445759 h 4807010"/>
              <a:gd name="connsiteX388" fmla="*/ 11748173 w 12200726"/>
              <a:gd name="connsiteY388" fmla="*/ 1445759 h 4807010"/>
              <a:gd name="connsiteX389" fmla="*/ 11748173 w 12200726"/>
              <a:gd name="connsiteY389" fmla="*/ 1432373 h 4807010"/>
              <a:gd name="connsiteX390" fmla="*/ 11773058 w 12200726"/>
              <a:gd name="connsiteY390" fmla="*/ 1432373 h 4807010"/>
              <a:gd name="connsiteX391" fmla="*/ 11773058 w 12200726"/>
              <a:gd name="connsiteY391" fmla="*/ 1445759 h 4807010"/>
              <a:gd name="connsiteX392" fmla="*/ 11806239 w 12200726"/>
              <a:gd name="connsiteY392" fmla="*/ 1445759 h 4807010"/>
              <a:gd name="connsiteX393" fmla="*/ 11806239 w 12200726"/>
              <a:gd name="connsiteY393" fmla="*/ 1548390 h 4807010"/>
              <a:gd name="connsiteX394" fmla="*/ 11872599 w 12200726"/>
              <a:gd name="connsiteY394" fmla="*/ 1548390 h 4807010"/>
              <a:gd name="connsiteX395" fmla="*/ 11872599 w 12200726"/>
              <a:gd name="connsiteY395" fmla="*/ 1494844 h 4807010"/>
              <a:gd name="connsiteX396" fmla="*/ 11951402 w 12200726"/>
              <a:gd name="connsiteY396" fmla="*/ 1494844 h 4807010"/>
              <a:gd name="connsiteX397" fmla="*/ 11951402 w 12200726"/>
              <a:gd name="connsiteY397" fmla="*/ 1432373 h 4807010"/>
              <a:gd name="connsiteX398" fmla="*/ 12050944 w 12200726"/>
              <a:gd name="connsiteY398" fmla="*/ 1432373 h 4807010"/>
              <a:gd name="connsiteX399" fmla="*/ 12050944 w 12200726"/>
              <a:gd name="connsiteY399" fmla="*/ 1661815 h 4807010"/>
              <a:gd name="connsiteX400" fmla="*/ 12050944 w 12200726"/>
              <a:gd name="connsiteY400" fmla="*/ 1690256 h 4807010"/>
              <a:gd name="connsiteX401" fmla="*/ 12199411 w 12200726"/>
              <a:gd name="connsiteY401" fmla="*/ 1690256 h 4807010"/>
              <a:gd name="connsiteX402" fmla="*/ 12199413 w 12200726"/>
              <a:gd name="connsiteY402" fmla="*/ 2395741 h 4807010"/>
              <a:gd name="connsiteX403" fmla="*/ 12192001 w 12200726"/>
              <a:gd name="connsiteY403" fmla="*/ 2395736 h 4807010"/>
              <a:gd name="connsiteX404" fmla="*/ 12192001 w 12200726"/>
              <a:gd name="connsiteY404" fmla="*/ 4807010 h 4807010"/>
              <a:gd name="connsiteX405" fmla="*/ 1 w 12200726"/>
              <a:gd name="connsiteY405" fmla="*/ 4807010 h 4807010"/>
              <a:gd name="connsiteX406" fmla="*/ 1 w 12200726"/>
              <a:gd name="connsiteY406" fmla="*/ 2264636 h 4807010"/>
              <a:gd name="connsiteX407" fmla="*/ 3611 w 12200726"/>
              <a:gd name="connsiteY407" fmla="*/ 2264636 h 4807010"/>
              <a:gd name="connsiteX408" fmla="*/ 2102 w 12200726"/>
              <a:gd name="connsiteY408" fmla="*/ 1942885 h 4807010"/>
              <a:gd name="connsiteX409" fmla="*/ 0 w 12200726"/>
              <a:gd name="connsiteY409" fmla="*/ 1494844 h 4807010"/>
              <a:gd name="connsiteX410" fmla="*/ 41476 w 12200726"/>
              <a:gd name="connsiteY410" fmla="*/ 1494844 h 4807010"/>
              <a:gd name="connsiteX411" fmla="*/ 42513 w 12200726"/>
              <a:gd name="connsiteY411" fmla="*/ 1492612 h 4807010"/>
              <a:gd name="connsiteX412" fmla="*/ 49770 w 12200726"/>
              <a:gd name="connsiteY412" fmla="*/ 1476995 h 4807010"/>
              <a:gd name="connsiteX413" fmla="*/ 53400 w 12200726"/>
              <a:gd name="connsiteY413" fmla="*/ 1477552 h 4807010"/>
              <a:gd name="connsiteX414" fmla="*/ 78803 w 12200726"/>
              <a:gd name="connsiteY414" fmla="*/ 1481456 h 4807010"/>
              <a:gd name="connsiteX415" fmla="*/ 79841 w 12200726"/>
              <a:gd name="connsiteY415" fmla="*/ 1484246 h 4807010"/>
              <a:gd name="connsiteX416" fmla="*/ 87097 w 12200726"/>
              <a:gd name="connsiteY416" fmla="*/ 1503767 h 4807010"/>
              <a:gd name="connsiteX417" fmla="*/ 141015 w 12200726"/>
              <a:gd name="connsiteY417" fmla="*/ 1508230 h 4807010"/>
              <a:gd name="connsiteX418" fmla="*/ 141015 w 12200726"/>
              <a:gd name="connsiteY418" fmla="*/ 1253884 h 4807010"/>
              <a:gd name="connsiteX419" fmla="*/ 145163 w 12200726"/>
              <a:gd name="connsiteY419" fmla="*/ 1253884 h 4807010"/>
              <a:gd name="connsiteX420" fmla="*/ 174196 w 12200726"/>
              <a:gd name="connsiteY420" fmla="*/ 1253884 h 4807010"/>
              <a:gd name="connsiteX421" fmla="*/ 174196 w 12200726"/>
              <a:gd name="connsiteY421" fmla="*/ 972764 h 4807010"/>
              <a:gd name="connsiteX422" fmla="*/ 177825 w 12200726"/>
              <a:gd name="connsiteY422" fmla="*/ 972764 h 4807010"/>
              <a:gd name="connsiteX423" fmla="*/ 203229 w 12200726"/>
              <a:gd name="connsiteY423" fmla="*/ 972764 h 4807010"/>
              <a:gd name="connsiteX424" fmla="*/ 452080 w 12200726"/>
              <a:gd name="connsiteY424" fmla="*/ 972764 h 4807010"/>
              <a:gd name="connsiteX425" fmla="*/ 456746 w 12200726"/>
              <a:gd name="connsiteY425" fmla="*/ 972764 h 4807010"/>
              <a:gd name="connsiteX426" fmla="*/ 489409 w 12200726"/>
              <a:gd name="connsiteY426" fmla="*/ 972764 h 4807010"/>
              <a:gd name="connsiteX427" fmla="*/ 489409 w 12200726"/>
              <a:gd name="connsiteY427" fmla="*/ 1262807 h 4807010"/>
              <a:gd name="connsiteX428" fmla="*/ 492520 w 12200726"/>
              <a:gd name="connsiteY428" fmla="*/ 1262250 h 4807010"/>
              <a:gd name="connsiteX429" fmla="*/ 514294 w 12200726"/>
              <a:gd name="connsiteY429" fmla="*/ 1258347 h 4807010"/>
              <a:gd name="connsiteX430" fmla="*/ 510146 w 12200726"/>
              <a:gd name="connsiteY430" fmla="*/ 1441296 h 4807010"/>
              <a:gd name="connsiteX431" fmla="*/ 513256 w 12200726"/>
              <a:gd name="connsiteY431" fmla="*/ 1441855 h 4807010"/>
              <a:gd name="connsiteX432" fmla="*/ 535030 w 12200726"/>
              <a:gd name="connsiteY432" fmla="*/ 1445758 h 4807010"/>
              <a:gd name="connsiteX433" fmla="*/ 535548 w 12200726"/>
              <a:gd name="connsiteY433" fmla="*/ 1447432 h 4807010"/>
              <a:gd name="connsiteX434" fmla="*/ 539179 w 12200726"/>
              <a:gd name="connsiteY434" fmla="*/ 1459146 h 4807010"/>
              <a:gd name="connsiteX435" fmla="*/ 540734 w 12200726"/>
              <a:gd name="connsiteY435" fmla="*/ 1454126 h 4807010"/>
              <a:gd name="connsiteX436" fmla="*/ 551621 w 12200726"/>
              <a:gd name="connsiteY436" fmla="*/ 1418986 h 4807010"/>
              <a:gd name="connsiteX437" fmla="*/ 555249 w 12200726"/>
              <a:gd name="connsiteY437" fmla="*/ 1418986 h 4807010"/>
              <a:gd name="connsiteX438" fmla="*/ 580654 w 12200726"/>
              <a:gd name="connsiteY438" fmla="*/ 1418986 h 4807010"/>
              <a:gd name="connsiteX439" fmla="*/ 580654 w 12200726"/>
              <a:gd name="connsiteY439" fmla="*/ 1485918 h 4807010"/>
              <a:gd name="connsiteX440" fmla="*/ 582727 w 12200726"/>
              <a:gd name="connsiteY440" fmla="*/ 1487035 h 4807010"/>
              <a:gd name="connsiteX441" fmla="*/ 597245 w 12200726"/>
              <a:gd name="connsiteY441" fmla="*/ 1494844 h 4807010"/>
              <a:gd name="connsiteX442" fmla="*/ 597245 w 12200726"/>
              <a:gd name="connsiteY442" fmla="*/ 1497632 h 4807010"/>
              <a:gd name="connsiteX443" fmla="*/ 597245 w 12200726"/>
              <a:gd name="connsiteY443" fmla="*/ 1517155 h 4807010"/>
              <a:gd name="connsiteX444" fmla="*/ 688490 w 12200726"/>
              <a:gd name="connsiteY444" fmla="*/ 1517155 h 4807010"/>
              <a:gd name="connsiteX445" fmla="*/ 688490 w 12200726"/>
              <a:gd name="connsiteY445" fmla="*/ 1519386 h 4807010"/>
              <a:gd name="connsiteX446" fmla="*/ 688490 w 12200726"/>
              <a:gd name="connsiteY446" fmla="*/ 1535004 h 4807010"/>
              <a:gd name="connsiteX447" fmla="*/ 692636 w 12200726"/>
              <a:gd name="connsiteY447" fmla="*/ 1535004 h 4807010"/>
              <a:gd name="connsiteX448" fmla="*/ 721669 w 12200726"/>
              <a:gd name="connsiteY448" fmla="*/ 1535004 h 4807010"/>
              <a:gd name="connsiteX449" fmla="*/ 721669 w 12200726"/>
              <a:gd name="connsiteY449" fmla="*/ 1472532 h 4807010"/>
              <a:gd name="connsiteX450" fmla="*/ 812914 w 12200726"/>
              <a:gd name="connsiteY450" fmla="*/ 1472532 h 4807010"/>
              <a:gd name="connsiteX451" fmla="*/ 812914 w 12200726"/>
              <a:gd name="connsiteY451" fmla="*/ 1469744 h 4807010"/>
              <a:gd name="connsiteX452" fmla="*/ 812914 w 12200726"/>
              <a:gd name="connsiteY452" fmla="*/ 1450221 h 4807010"/>
              <a:gd name="connsiteX453" fmla="*/ 814989 w 12200726"/>
              <a:gd name="connsiteY453" fmla="*/ 1450221 h 4807010"/>
              <a:gd name="connsiteX454" fmla="*/ 829505 w 12200726"/>
              <a:gd name="connsiteY454" fmla="*/ 1450221 h 4807010"/>
              <a:gd name="connsiteX455" fmla="*/ 829505 w 12200726"/>
              <a:gd name="connsiteY455" fmla="*/ 1446318 h 4807010"/>
              <a:gd name="connsiteX456" fmla="*/ 829505 w 12200726"/>
              <a:gd name="connsiteY456" fmla="*/ 1418986 h 4807010"/>
              <a:gd name="connsiteX457" fmla="*/ 831060 w 12200726"/>
              <a:gd name="connsiteY457" fmla="*/ 1418986 h 4807010"/>
              <a:gd name="connsiteX458" fmla="*/ 841947 w 12200726"/>
              <a:gd name="connsiteY458" fmla="*/ 1418986 h 4807010"/>
              <a:gd name="connsiteX459" fmla="*/ 841947 w 12200726"/>
              <a:gd name="connsiteY459" fmla="*/ 1416755 h 4807010"/>
              <a:gd name="connsiteX460" fmla="*/ 841947 w 12200726"/>
              <a:gd name="connsiteY460" fmla="*/ 1401136 h 4807010"/>
              <a:gd name="connsiteX461" fmla="*/ 846095 w 12200726"/>
              <a:gd name="connsiteY461" fmla="*/ 1401136 h 4807010"/>
              <a:gd name="connsiteX462" fmla="*/ 875128 w 12200726"/>
              <a:gd name="connsiteY462" fmla="*/ 1401136 h 4807010"/>
              <a:gd name="connsiteX463" fmla="*/ 875128 w 12200726"/>
              <a:gd name="connsiteY463" fmla="*/ 1403367 h 4807010"/>
              <a:gd name="connsiteX464" fmla="*/ 875128 w 12200726"/>
              <a:gd name="connsiteY464" fmla="*/ 1418986 h 4807010"/>
              <a:gd name="connsiteX465" fmla="*/ 920750 w 12200726"/>
              <a:gd name="connsiteY465" fmla="*/ 1418986 h 4807010"/>
              <a:gd name="connsiteX466" fmla="*/ 920750 w 12200726"/>
              <a:gd name="connsiteY466" fmla="*/ 1415081 h 4807010"/>
              <a:gd name="connsiteX467" fmla="*/ 920750 w 12200726"/>
              <a:gd name="connsiteY467" fmla="*/ 1387750 h 4807010"/>
              <a:gd name="connsiteX468" fmla="*/ 924380 w 12200726"/>
              <a:gd name="connsiteY468" fmla="*/ 1387750 h 4807010"/>
              <a:gd name="connsiteX469" fmla="*/ 949783 w 12200726"/>
              <a:gd name="connsiteY469" fmla="*/ 1387750 h 4807010"/>
              <a:gd name="connsiteX470" fmla="*/ 949783 w 12200726"/>
              <a:gd name="connsiteY470" fmla="*/ 1436835 h 4807010"/>
              <a:gd name="connsiteX471" fmla="*/ 951858 w 12200726"/>
              <a:gd name="connsiteY471" fmla="*/ 1436835 h 4807010"/>
              <a:gd name="connsiteX472" fmla="*/ 966373 w 12200726"/>
              <a:gd name="connsiteY472" fmla="*/ 1436835 h 4807010"/>
              <a:gd name="connsiteX473" fmla="*/ 966373 w 12200726"/>
              <a:gd name="connsiteY473" fmla="*/ 1434604 h 4807010"/>
              <a:gd name="connsiteX474" fmla="*/ 966373 w 12200726"/>
              <a:gd name="connsiteY474" fmla="*/ 1418986 h 4807010"/>
              <a:gd name="connsiteX475" fmla="*/ 970001 w 12200726"/>
              <a:gd name="connsiteY475" fmla="*/ 1418986 h 4807010"/>
              <a:gd name="connsiteX476" fmla="*/ 995406 w 12200726"/>
              <a:gd name="connsiteY476" fmla="*/ 1418986 h 4807010"/>
              <a:gd name="connsiteX477" fmla="*/ 995406 w 12200726"/>
              <a:gd name="connsiteY477" fmla="*/ 1472532 h 4807010"/>
              <a:gd name="connsiteX478" fmla="*/ 999554 w 12200726"/>
              <a:gd name="connsiteY478" fmla="*/ 1472532 h 4807010"/>
              <a:gd name="connsiteX479" fmla="*/ 1028585 w 12200726"/>
              <a:gd name="connsiteY479" fmla="*/ 1472532 h 4807010"/>
              <a:gd name="connsiteX480" fmla="*/ 1028585 w 12200726"/>
              <a:gd name="connsiteY480" fmla="*/ 1475878 h 4807010"/>
              <a:gd name="connsiteX481" fmla="*/ 1028585 w 12200726"/>
              <a:gd name="connsiteY481" fmla="*/ 1499306 h 4807010"/>
              <a:gd name="connsiteX482" fmla="*/ 1030140 w 12200726"/>
              <a:gd name="connsiteY482" fmla="*/ 1499306 h 4807010"/>
              <a:gd name="connsiteX483" fmla="*/ 1041030 w 12200726"/>
              <a:gd name="connsiteY483" fmla="*/ 1499306 h 4807010"/>
              <a:gd name="connsiteX484" fmla="*/ 1041030 w 12200726"/>
              <a:gd name="connsiteY484" fmla="*/ 1497632 h 4807010"/>
              <a:gd name="connsiteX485" fmla="*/ 1041030 w 12200726"/>
              <a:gd name="connsiteY485" fmla="*/ 1485918 h 4807010"/>
              <a:gd name="connsiteX486" fmla="*/ 1103242 w 12200726"/>
              <a:gd name="connsiteY486" fmla="*/ 1485918 h 4807010"/>
              <a:gd name="connsiteX487" fmla="*/ 1103242 w 12200726"/>
              <a:gd name="connsiteY487" fmla="*/ 1535004 h 4807010"/>
              <a:gd name="connsiteX488" fmla="*/ 1105315 w 12200726"/>
              <a:gd name="connsiteY488" fmla="*/ 1535004 h 4807010"/>
              <a:gd name="connsiteX489" fmla="*/ 1119832 w 12200726"/>
              <a:gd name="connsiteY489" fmla="*/ 1535004 h 4807010"/>
              <a:gd name="connsiteX490" fmla="*/ 1119832 w 12200726"/>
              <a:gd name="connsiteY490" fmla="*/ 1537235 h 4807010"/>
              <a:gd name="connsiteX491" fmla="*/ 1119832 w 12200726"/>
              <a:gd name="connsiteY491" fmla="*/ 1552852 h 4807010"/>
              <a:gd name="connsiteX492" fmla="*/ 1121387 w 12200726"/>
              <a:gd name="connsiteY492" fmla="*/ 1552852 h 4807010"/>
              <a:gd name="connsiteX493" fmla="*/ 1132275 w 12200726"/>
              <a:gd name="connsiteY493" fmla="*/ 1552852 h 4807010"/>
              <a:gd name="connsiteX494" fmla="*/ 1132275 w 12200726"/>
              <a:gd name="connsiteY494" fmla="*/ 1548390 h 4807010"/>
              <a:gd name="connsiteX495" fmla="*/ 1132275 w 12200726"/>
              <a:gd name="connsiteY495" fmla="*/ 1517155 h 4807010"/>
              <a:gd name="connsiteX496" fmla="*/ 1134348 w 12200726"/>
              <a:gd name="connsiteY496" fmla="*/ 1517155 h 4807010"/>
              <a:gd name="connsiteX497" fmla="*/ 1148865 w 12200726"/>
              <a:gd name="connsiteY497" fmla="*/ 1517155 h 4807010"/>
              <a:gd name="connsiteX498" fmla="*/ 1148865 w 12200726"/>
              <a:gd name="connsiteY498" fmla="*/ 1519386 h 4807010"/>
              <a:gd name="connsiteX499" fmla="*/ 1148865 w 12200726"/>
              <a:gd name="connsiteY499" fmla="*/ 1535004 h 4807010"/>
              <a:gd name="connsiteX500" fmla="*/ 1159752 w 12200726"/>
              <a:gd name="connsiteY500" fmla="*/ 1530890 h 4807010"/>
              <a:gd name="connsiteX501" fmla="*/ 1161308 w 12200726"/>
              <a:gd name="connsiteY501" fmla="*/ 1528867 h 4807010"/>
              <a:gd name="connsiteX502" fmla="*/ 1161308 w 12200726"/>
              <a:gd name="connsiteY502" fmla="*/ 1517155 h 4807010"/>
              <a:gd name="connsiteX503" fmla="*/ 1240110 w 12200726"/>
              <a:gd name="connsiteY503" fmla="*/ 1517155 h 4807010"/>
              <a:gd name="connsiteX504" fmla="*/ 1240110 w 12200726"/>
              <a:gd name="connsiteY504" fmla="*/ 1566238 h 4807010"/>
              <a:gd name="connsiteX505" fmla="*/ 1244256 w 12200726"/>
              <a:gd name="connsiteY505" fmla="*/ 1566238 h 4807010"/>
              <a:gd name="connsiteX506" fmla="*/ 1273289 w 12200726"/>
              <a:gd name="connsiteY506" fmla="*/ 1566238 h 4807010"/>
              <a:gd name="connsiteX507" fmla="*/ 1273289 w 12200726"/>
              <a:gd name="connsiteY507" fmla="*/ 1568470 h 4807010"/>
              <a:gd name="connsiteX508" fmla="*/ 1273289 w 12200726"/>
              <a:gd name="connsiteY508" fmla="*/ 1584087 h 4807010"/>
              <a:gd name="connsiteX509" fmla="*/ 1276920 w 12200726"/>
              <a:gd name="connsiteY509" fmla="*/ 1584087 h 4807010"/>
              <a:gd name="connsiteX510" fmla="*/ 1302322 w 12200726"/>
              <a:gd name="connsiteY510" fmla="*/ 1584087 h 4807010"/>
              <a:gd name="connsiteX511" fmla="*/ 1302322 w 12200726"/>
              <a:gd name="connsiteY511" fmla="*/ 1535004 h 4807010"/>
              <a:gd name="connsiteX512" fmla="*/ 1304395 w 12200726"/>
              <a:gd name="connsiteY512" fmla="*/ 1535004 h 4807010"/>
              <a:gd name="connsiteX513" fmla="*/ 1318913 w 12200726"/>
              <a:gd name="connsiteY513" fmla="*/ 1535004 h 4807010"/>
              <a:gd name="connsiteX514" fmla="*/ 1318913 w 12200726"/>
              <a:gd name="connsiteY514" fmla="*/ 1468070 h 4807010"/>
              <a:gd name="connsiteX515" fmla="*/ 1320986 w 12200726"/>
              <a:gd name="connsiteY515" fmla="*/ 1468070 h 4807010"/>
              <a:gd name="connsiteX516" fmla="*/ 1335504 w 12200726"/>
              <a:gd name="connsiteY516" fmla="*/ 1468070 h 4807010"/>
              <a:gd name="connsiteX517" fmla="*/ 1335504 w 12200726"/>
              <a:gd name="connsiteY517" fmla="*/ 1464166 h 4807010"/>
              <a:gd name="connsiteX518" fmla="*/ 1335504 w 12200726"/>
              <a:gd name="connsiteY518" fmla="*/ 1436835 h 4807010"/>
              <a:gd name="connsiteX519" fmla="*/ 1332911 w 12200726"/>
              <a:gd name="connsiteY519" fmla="*/ 1433487 h 4807010"/>
              <a:gd name="connsiteX520" fmla="*/ 1343798 w 12200726"/>
              <a:gd name="connsiteY520" fmla="*/ 1410061 h 4807010"/>
              <a:gd name="connsiteX521" fmla="*/ 1360388 w 12200726"/>
              <a:gd name="connsiteY521" fmla="*/ 1468070 h 4807010"/>
              <a:gd name="connsiteX522" fmla="*/ 1361944 w 12200726"/>
              <a:gd name="connsiteY522" fmla="*/ 1468070 h 4807010"/>
              <a:gd name="connsiteX523" fmla="*/ 1372831 w 12200726"/>
              <a:gd name="connsiteY523" fmla="*/ 1468070 h 4807010"/>
              <a:gd name="connsiteX524" fmla="*/ 1372831 w 12200726"/>
              <a:gd name="connsiteY524" fmla="*/ 1249421 h 4807010"/>
              <a:gd name="connsiteX525" fmla="*/ 1375941 w 12200726"/>
              <a:gd name="connsiteY525" fmla="*/ 1249421 h 4807010"/>
              <a:gd name="connsiteX526" fmla="*/ 1397716 w 12200726"/>
              <a:gd name="connsiteY526" fmla="*/ 1249421 h 4807010"/>
              <a:gd name="connsiteX527" fmla="*/ 1397716 w 12200726"/>
              <a:gd name="connsiteY527" fmla="*/ 1151253 h 4807010"/>
              <a:gd name="connsiteX528" fmla="*/ 1451634 w 12200726"/>
              <a:gd name="connsiteY528" fmla="*/ 1151253 h 4807010"/>
              <a:gd name="connsiteX529" fmla="*/ 1451634 w 12200726"/>
              <a:gd name="connsiteY529" fmla="*/ 1106630 h 4807010"/>
              <a:gd name="connsiteX530" fmla="*/ 1522142 w 12200726"/>
              <a:gd name="connsiteY530" fmla="*/ 1106630 h 4807010"/>
              <a:gd name="connsiteX531" fmla="*/ 1522142 w 12200726"/>
              <a:gd name="connsiteY531" fmla="*/ 1111650 h 4807010"/>
              <a:gd name="connsiteX532" fmla="*/ 1522142 w 12200726"/>
              <a:gd name="connsiteY532" fmla="*/ 1146790 h 4807010"/>
              <a:gd name="connsiteX533" fmla="*/ 1526808 w 12200726"/>
              <a:gd name="connsiteY533" fmla="*/ 1146790 h 4807010"/>
              <a:gd name="connsiteX534" fmla="*/ 1559469 w 12200726"/>
              <a:gd name="connsiteY534" fmla="*/ 1146790 h 4807010"/>
              <a:gd name="connsiteX535" fmla="*/ 1559469 w 12200726"/>
              <a:gd name="connsiteY535" fmla="*/ 1244959 h 4807010"/>
              <a:gd name="connsiteX536" fmla="*/ 1561542 w 12200726"/>
              <a:gd name="connsiteY536" fmla="*/ 1244959 h 4807010"/>
              <a:gd name="connsiteX537" fmla="*/ 1576060 w 12200726"/>
              <a:gd name="connsiteY537" fmla="*/ 1244959 h 4807010"/>
              <a:gd name="connsiteX538" fmla="*/ 1605093 w 12200726"/>
              <a:gd name="connsiteY538" fmla="*/ 1253884 h 4807010"/>
              <a:gd name="connsiteX539" fmla="*/ 1605093 w 12200726"/>
              <a:gd name="connsiteY539" fmla="*/ 1334204 h 4807010"/>
              <a:gd name="connsiteX540" fmla="*/ 1607166 w 12200726"/>
              <a:gd name="connsiteY540" fmla="*/ 1334204 h 4807010"/>
              <a:gd name="connsiteX541" fmla="*/ 1621681 w 12200726"/>
              <a:gd name="connsiteY541" fmla="*/ 1334204 h 4807010"/>
              <a:gd name="connsiteX542" fmla="*/ 1621681 w 12200726"/>
              <a:gd name="connsiteY542" fmla="*/ 1337550 h 4807010"/>
              <a:gd name="connsiteX543" fmla="*/ 1621681 w 12200726"/>
              <a:gd name="connsiteY543" fmla="*/ 1360976 h 4807010"/>
              <a:gd name="connsiteX544" fmla="*/ 1625829 w 12200726"/>
              <a:gd name="connsiteY544" fmla="*/ 1360976 h 4807010"/>
              <a:gd name="connsiteX545" fmla="*/ 1654862 w 12200726"/>
              <a:gd name="connsiteY545" fmla="*/ 1360976 h 4807010"/>
              <a:gd name="connsiteX546" fmla="*/ 1667305 w 12200726"/>
              <a:gd name="connsiteY546" fmla="*/ 1374364 h 4807010"/>
              <a:gd name="connsiteX547" fmla="*/ 1667305 w 12200726"/>
              <a:gd name="connsiteY547" fmla="*/ 1418986 h 4807010"/>
              <a:gd name="connsiteX548" fmla="*/ 1671971 w 12200726"/>
              <a:gd name="connsiteY548" fmla="*/ 1418986 h 4807010"/>
              <a:gd name="connsiteX549" fmla="*/ 1704632 w 12200726"/>
              <a:gd name="connsiteY549" fmla="*/ 1418986 h 4807010"/>
              <a:gd name="connsiteX550" fmla="*/ 1704632 w 12200726"/>
              <a:gd name="connsiteY550" fmla="*/ 1421216 h 4807010"/>
              <a:gd name="connsiteX551" fmla="*/ 1704632 w 12200726"/>
              <a:gd name="connsiteY551" fmla="*/ 1436835 h 4807010"/>
              <a:gd name="connsiteX552" fmla="*/ 1707225 w 12200726"/>
              <a:gd name="connsiteY552" fmla="*/ 1436835 h 4807010"/>
              <a:gd name="connsiteX553" fmla="*/ 1725371 w 12200726"/>
              <a:gd name="connsiteY553" fmla="*/ 1436835 h 4807010"/>
              <a:gd name="connsiteX554" fmla="*/ 1725371 w 12200726"/>
              <a:gd name="connsiteY554" fmla="*/ 1441296 h 4807010"/>
              <a:gd name="connsiteX555" fmla="*/ 1725371 w 12200726"/>
              <a:gd name="connsiteY555" fmla="*/ 1472532 h 4807010"/>
              <a:gd name="connsiteX556" fmla="*/ 1733665 w 12200726"/>
              <a:gd name="connsiteY556" fmla="*/ 1468627 h 4807010"/>
              <a:gd name="connsiteX557" fmla="*/ 1733665 w 12200726"/>
              <a:gd name="connsiteY557" fmla="*/ 1441296 h 4807010"/>
              <a:gd name="connsiteX558" fmla="*/ 1735738 w 12200726"/>
              <a:gd name="connsiteY558" fmla="*/ 1441296 h 4807010"/>
              <a:gd name="connsiteX559" fmla="*/ 1750256 w 12200726"/>
              <a:gd name="connsiteY559" fmla="*/ 1441296 h 4807010"/>
              <a:gd name="connsiteX560" fmla="*/ 1750256 w 12200726"/>
              <a:gd name="connsiteY560" fmla="*/ 1444644 h 4807010"/>
              <a:gd name="connsiteX561" fmla="*/ 1750256 w 12200726"/>
              <a:gd name="connsiteY561" fmla="*/ 1468070 h 4807010"/>
              <a:gd name="connsiteX562" fmla="*/ 1751811 w 12200726"/>
              <a:gd name="connsiteY562" fmla="*/ 1468070 h 4807010"/>
              <a:gd name="connsiteX563" fmla="*/ 1762698 w 12200726"/>
              <a:gd name="connsiteY563" fmla="*/ 1468070 h 4807010"/>
              <a:gd name="connsiteX564" fmla="*/ 1862237 w 12200726"/>
              <a:gd name="connsiteY564" fmla="*/ 1459146 h 4807010"/>
              <a:gd name="connsiteX565" fmla="*/ 1862237 w 12200726"/>
              <a:gd name="connsiteY565" fmla="*/ 1461935 h 4807010"/>
              <a:gd name="connsiteX566" fmla="*/ 1862237 w 12200726"/>
              <a:gd name="connsiteY566" fmla="*/ 1481456 h 4807010"/>
              <a:gd name="connsiteX567" fmla="*/ 1863793 w 12200726"/>
              <a:gd name="connsiteY567" fmla="*/ 1481456 h 4807010"/>
              <a:gd name="connsiteX568" fmla="*/ 1874682 w 12200726"/>
              <a:gd name="connsiteY568" fmla="*/ 1481456 h 4807010"/>
              <a:gd name="connsiteX569" fmla="*/ 1874682 w 12200726"/>
              <a:gd name="connsiteY569" fmla="*/ 1485918 h 4807010"/>
              <a:gd name="connsiteX570" fmla="*/ 1874682 w 12200726"/>
              <a:gd name="connsiteY570" fmla="*/ 1517155 h 4807010"/>
              <a:gd name="connsiteX571" fmla="*/ 1878828 w 12200726"/>
              <a:gd name="connsiteY571" fmla="*/ 1514366 h 4807010"/>
              <a:gd name="connsiteX572" fmla="*/ 1907861 w 12200726"/>
              <a:gd name="connsiteY572" fmla="*/ 1494844 h 4807010"/>
              <a:gd name="connsiteX573" fmla="*/ 1920303 w 12200726"/>
              <a:gd name="connsiteY573" fmla="*/ 1410061 h 4807010"/>
              <a:gd name="connsiteX574" fmla="*/ 1921859 w 12200726"/>
              <a:gd name="connsiteY574" fmla="*/ 1409504 h 4807010"/>
              <a:gd name="connsiteX575" fmla="*/ 1932746 w 12200726"/>
              <a:gd name="connsiteY575" fmla="*/ 1405598 h 4807010"/>
              <a:gd name="connsiteX576" fmla="*/ 1936894 w 12200726"/>
              <a:gd name="connsiteY576" fmla="*/ 1262807 h 4807010"/>
              <a:gd name="connsiteX577" fmla="*/ 1941042 w 12200726"/>
              <a:gd name="connsiteY577" fmla="*/ 1405598 h 4807010"/>
              <a:gd name="connsiteX578" fmla="*/ 1942597 w 12200726"/>
              <a:gd name="connsiteY578" fmla="*/ 1406156 h 4807010"/>
              <a:gd name="connsiteX579" fmla="*/ 1953485 w 12200726"/>
              <a:gd name="connsiteY579" fmla="*/ 1410061 h 4807010"/>
              <a:gd name="connsiteX580" fmla="*/ 1953485 w 12200726"/>
              <a:gd name="connsiteY580" fmla="*/ 1231573 h 4807010"/>
              <a:gd name="connsiteX581" fmla="*/ 1961779 w 12200726"/>
              <a:gd name="connsiteY581" fmla="*/ 1164639 h 4807010"/>
              <a:gd name="connsiteX582" fmla="*/ 2040581 w 12200726"/>
              <a:gd name="connsiteY582" fmla="*/ 1164639 h 4807010"/>
              <a:gd name="connsiteX583" fmla="*/ 2040581 w 12200726"/>
              <a:gd name="connsiteY583" fmla="*/ 1231573 h 4807010"/>
              <a:gd name="connsiteX584" fmla="*/ 2042137 w 12200726"/>
              <a:gd name="connsiteY584" fmla="*/ 1231573 h 4807010"/>
              <a:gd name="connsiteX585" fmla="*/ 2053024 w 12200726"/>
              <a:gd name="connsiteY585" fmla="*/ 1231573 h 4807010"/>
              <a:gd name="connsiteX586" fmla="*/ 2053024 w 12200726"/>
              <a:gd name="connsiteY586" fmla="*/ 1062007 h 4807010"/>
              <a:gd name="connsiteX587" fmla="*/ 2056654 w 12200726"/>
              <a:gd name="connsiteY587" fmla="*/ 1062007 h 4807010"/>
              <a:gd name="connsiteX588" fmla="*/ 2082057 w 12200726"/>
              <a:gd name="connsiteY588" fmla="*/ 1062007 h 4807010"/>
              <a:gd name="connsiteX589" fmla="*/ 2082057 w 12200726"/>
              <a:gd name="connsiteY589" fmla="*/ 1058104 h 4807010"/>
              <a:gd name="connsiteX590" fmla="*/ 2082057 w 12200726"/>
              <a:gd name="connsiteY590" fmla="*/ 1030773 h 4807010"/>
              <a:gd name="connsiteX591" fmla="*/ 2127680 w 12200726"/>
              <a:gd name="connsiteY591" fmla="*/ 1030773 h 4807010"/>
              <a:gd name="connsiteX592" fmla="*/ 2127680 w 12200726"/>
              <a:gd name="connsiteY592" fmla="*/ 1028541 h 4807010"/>
              <a:gd name="connsiteX593" fmla="*/ 2127680 w 12200726"/>
              <a:gd name="connsiteY593" fmla="*/ 1012924 h 4807010"/>
              <a:gd name="connsiteX594" fmla="*/ 2131309 w 12200726"/>
              <a:gd name="connsiteY594" fmla="*/ 1012924 h 4807010"/>
              <a:gd name="connsiteX595" fmla="*/ 2156713 w 12200726"/>
              <a:gd name="connsiteY595" fmla="*/ 1012924 h 4807010"/>
              <a:gd name="connsiteX596" fmla="*/ 2156713 w 12200726"/>
              <a:gd name="connsiteY596" fmla="*/ 1015155 h 4807010"/>
              <a:gd name="connsiteX597" fmla="*/ 2156713 w 12200726"/>
              <a:gd name="connsiteY597" fmla="*/ 1030773 h 4807010"/>
              <a:gd name="connsiteX598" fmla="*/ 2158269 w 12200726"/>
              <a:gd name="connsiteY598" fmla="*/ 1030773 h 4807010"/>
              <a:gd name="connsiteX599" fmla="*/ 2169156 w 12200726"/>
              <a:gd name="connsiteY599" fmla="*/ 1030773 h 4807010"/>
              <a:gd name="connsiteX600" fmla="*/ 2189893 w 12200726"/>
              <a:gd name="connsiteY600" fmla="*/ 1021847 h 4807010"/>
              <a:gd name="connsiteX601" fmla="*/ 2198187 w 12200726"/>
              <a:gd name="connsiteY601" fmla="*/ 1028541 h 4807010"/>
              <a:gd name="connsiteX602" fmla="*/ 2198187 w 12200726"/>
              <a:gd name="connsiteY602" fmla="*/ 1012924 h 4807010"/>
              <a:gd name="connsiteX603" fmla="*/ 2202853 w 12200726"/>
              <a:gd name="connsiteY603" fmla="*/ 1012924 h 4807010"/>
              <a:gd name="connsiteX604" fmla="*/ 2235516 w 12200726"/>
              <a:gd name="connsiteY604" fmla="*/ 1012924 h 4807010"/>
              <a:gd name="connsiteX605" fmla="*/ 2235516 w 12200726"/>
              <a:gd name="connsiteY605" fmla="*/ 1015155 h 4807010"/>
              <a:gd name="connsiteX606" fmla="*/ 2235516 w 12200726"/>
              <a:gd name="connsiteY606" fmla="*/ 1030773 h 4807010"/>
              <a:gd name="connsiteX607" fmla="*/ 2297728 w 12200726"/>
              <a:gd name="connsiteY607" fmla="*/ 1030773 h 4807010"/>
              <a:gd name="connsiteX608" fmla="*/ 2297728 w 12200726"/>
              <a:gd name="connsiteY608" fmla="*/ 1034119 h 4807010"/>
              <a:gd name="connsiteX609" fmla="*/ 2297728 w 12200726"/>
              <a:gd name="connsiteY609" fmla="*/ 1057547 h 4807010"/>
              <a:gd name="connsiteX610" fmla="*/ 2351646 w 12200726"/>
              <a:gd name="connsiteY610" fmla="*/ 1057547 h 4807010"/>
              <a:gd name="connsiteX611" fmla="*/ 2351646 w 12200726"/>
              <a:gd name="connsiteY611" fmla="*/ 1120016 h 4807010"/>
              <a:gd name="connsiteX612" fmla="*/ 2353201 w 12200726"/>
              <a:gd name="connsiteY612" fmla="*/ 1120016 h 4807010"/>
              <a:gd name="connsiteX613" fmla="*/ 2364089 w 12200726"/>
              <a:gd name="connsiteY613" fmla="*/ 1120016 h 4807010"/>
              <a:gd name="connsiteX614" fmla="*/ 2364089 w 12200726"/>
              <a:gd name="connsiteY614" fmla="*/ 1122247 h 4807010"/>
              <a:gd name="connsiteX615" fmla="*/ 2364089 w 12200726"/>
              <a:gd name="connsiteY615" fmla="*/ 1137867 h 4807010"/>
              <a:gd name="connsiteX616" fmla="*/ 2372385 w 12200726"/>
              <a:gd name="connsiteY616" fmla="*/ 1200336 h 4807010"/>
              <a:gd name="connsiteX617" fmla="*/ 2373940 w 12200726"/>
              <a:gd name="connsiteY617" fmla="*/ 1200336 h 4807010"/>
              <a:gd name="connsiteX618" fmla="*/ 2384827 w 12200726"/>
              <a:gd name="connsiteY618" fmla="*/ 1200336 h 4807010"/>
              <a:gd name="connsiteX619" fmla="*/ 2384827 w 12200726"/>
              <a:gd name="connsiteY619" fmla="*/ 1202010 h 4807010"/>
              <a:gd name="connsiteX620" fmla="*/ 2384827 w 12200726"/>
              <a:gd name="connsiteY620" fmla="*/ 1213724 h 4807010"/>
              <a:gd name="connsiteX621" fmla="*/ 2386900 w 12200726"/>
              <a:gd name="connsiteY621" fmla="*/ 1213724 h 4807010"/>
              <a:gd name="connsiteX622" fmla="*/ 2401416 w 12200726"/>
              <a:gd name="connsiteY622" fmla="*/ 1213724 h 4807010"/>
              <a:gd name="connsiteX623" fmla="*/ 2401416 w 12200726"/>
              <a:gd name="connsiteY623" fmla="*/ 1276195 h 4807010"/>
              <a:gd name="connsiteX624" fmla="*/ 2405564 w 12200726"/>
              <a:gd name="connsiteY624" fmla="*/ 1276195 h 4807010"/>
              <a:gd name="connsiteX625" fmla="*/ 2434597 w 12200726"/>
              <a:gd name="connsiteY625" fmla="*/ 1276195 h 4807010"/>
              <a:gd name="connsiteX626" fmla="*/ 2434597 w 12200726"/>
              <a:gd name="connsiteY626" fmla="*/ 1325279 h 4807010"/>
              <a:gd name="connsiteX627" fmla="*/ 2438745 w 12200726"/>
              <a:gd name="connsiteY627" fmla="*/ 1328624 h 4807010"/>
              <a:gd name="connsiteX628" fmla="*/ 2438745 w 12200726"/>
              <a:gd name="connsiteY628" fmla="*/ 1352053 h 4807010"/>
              <a:gd name="connsiteX629" fmla="*/ 2440300 w 12200726"/>
              <a:gd name="connsiteY629" fmla="*/ 1352053 h 4807010"/>
              <a:gd name="connsiteX630" fmla="*/ 2451187 w 12200726"/>
              <a:gd name="connsiteY630" fmla="*/ 1352053 h 4807010"/>
              <a:gd name="connsiteX631" fmla="*/ 2451187 w 12200726"/>
              <a:gd name="connsiteY631" fmla="*/ 1401136 h 4807010"/>
              <a:gd name="connsiteX632" fmla="*/ 2453778 w 12200726"/>
              <a:gd name="connsiteY632" fmla="*/ 1401136 h 4807010"/>
              <a:gd name="connsiteX633" fmla="*/ 2471924 w 12200726"/>
              <a:gd name="connsiteY633" fmla="*/ 1401136 h 4807010"/>
              <a:gd name="connsiteX634" fmla="*/ 2476072 w 12200726"/>
              <a:gd name="connsiteY634" fmla="*/ 1409504 h 4807010"/>
              <a:gd name="connsiteX635" fmla="*/ 2476072 w 12200726"/>
              <a:gd name="connsiteY635" fmla="*/ 1436835 h 4807010"/>
              <a:gd name="connsiteX636" fmla="*/ 2479183 w 12200726"/>
              <a:gd name="connsiteY636" fmla="*/ 1432930 h 4807010"/>
              <a:gd name="connsiteX637" fmla="*/ 2500957 w 12200726"/>
              <a:gd name="connsiteY637" fmla="*/ 1405598 h 4807010"/>
              <a:gd name="connsiteX638" fmla="*/ 2559023 w 12200726"/>
              <a:gd name="connsiteY638" fmla="*/ 1405598 h 4807010"/>
              <a:gd name="connsiteX639" fmla="*/ 2559023 w 12200726"/>
              <a:gd name="connsiteY639" fmla="*/ 1584087 h 4807010"/>
              <a:gd name="connsiteX640" fmla="*/ 2560578 w 12200726"/>
              <a:gd name="connsiteY640" fmla="*/ 1584087 h 4807010"/>
              <a:gd name="connsiteX641" fmla="*/ 2571465 w 12200726"/>
              <a:gd name="connsiteY641" fmla="*/ 1584087 h 4807010"/>
              <a:gd name="connsiteX642" fmla="*/ 2573021 w 12200726"/>
              <a:gd name="connsiteY642" fmla="*/ 1581298 h 4807010"/>
              <a:gd name="connsiteX643" fmla="*/ 2583908 w 12200726"/>
              <a:gd name="connsiteY643" fmla="*/ 1561776 h 4807010"/>
              <a:gd name="connsiteX644" fmla="*/ 2583908 w 12200726"/>
              <a:gd name="connsiteY644" fmla="*/ 1565681 h 4807010"/>
              <a:gd name="connsiteX645" fmla="*/ 2583908 w 12200726"/>
              <a:gd name="connsiteY645" fmla="*/ 1593012 h 4807010"/>
              <a:gd name="connsiteX646" fmla="*/ 2592202 w 12200726"/>
              <a:gd name="connsiteY646" fmla="*/ 1499306 h 4807010"/>
              <a:gd name="connsiteX647" fmla="*/ 2593757 w 12200726"/>
              <a:gd name="connsiteY647" fmla="*/ 1499306 h 4807010"/>
              <a:gd name="connsiteX648" fmla="*/ 2604645 w 12200726"/>
              <a:gd name="connsiteY648" fmla="*/ 1499306 h 4807010"/>
              <a:gd name="connsiteX649" fmla="*/ 2604645 w 12200726"/>
              <a:gd name="connsiteY649" fmla="*/ 1365438 h 4807010"/>
              <a:gd name="connsiteX650" fmla="*/ 2606720 w 12200726"/>
              <a:gd name="connsiteY650" fmla="*/ 1365438 h 4807010"/>
              <a:gd name="connsiteX651" fmla="*/ 2621235 w 12200726"/>
              <a:gd name="connsiteY651" fmla="*/ 1365438 h 4807010"/>
              <a:gd name="connsiteX652" fmla="*/ 2646120 w 12200726"/>
              <a:gd name="connsiteY652" fmla="*/ 1276195 h 4807010"/>
              <a:gd name="connsiteX653" fmla="*/ 2648713 w 12200726"/>
              <a:gd name="connsiteY653" fmla="*/ 1276195 h 4807010"/>
              <a:gd name="connsiteX654" fmla="*/ 2666859 w 12200726"/>
              <a:gd name="connsiteY654" fmla="*/ 1276195 h 4807010"/>
              <a:gd name="connsiteX655" fmla="*/ 2687596 w 12200726"/>
              <a:gd name="connsiteY655" fmla="*/ 1365438 h 4807010"/>
              <a:gd name="connsiteX656" fmla="*/ 2689669 w 12200726"/>
              <a:gd name="connsiteY656" fmla="*/ 1365438 h 4807010"/>
              <a:gd name="connsiteX657" fmla="*/ 2704186 w 12200726"/>
              <a:gd name="connsiteY657" fmla="*/ 1365438 h 4807010"/>
              <a:gd name="connsiteX658" fmla="*/ 2704186 w 12200726"/>
              <a:gd name="connsiteY658" fmla="*/ 1445758 h 4807010"/>
              <a:gd name="connsiteX659" fmla="*/ 2707814 w 12200726"/>
              <a:gd name="connsiteY659" fmla="*/ 1445758 h 4807010"/>
              <a:gd name="connsiteX660" fmla="*/ 2733219 w 12200726"/>
              <a:gd name="connsiteY660" fmla="*/ 1445758 h 4807010"/>
              <a:gd name="connsiteX661" fmla="*/ 2733219 w 12200726"/>
              <a:gd name="connsiteY661" fmla="*/ 1450221 h 4807010"/>
              <a:gd name="connsiteX662" fmla="*/ 2733219 w 12200726"/>
              <a:gd name="connsiteY662" fmla="*/ 1481456 h 4807010"/>
              <a:gd name="connsiteX663" fmla="*/ 2741513 w 12200726"/>
              <a:gd name="connsiteY663" fmla="*/ 1476995 h 4807010"/>
              <a:gd name="connsiteX664" fmla="*/ 2741513 w 12200726"/>
              <a:gd name="connsiteY664" fmla="*/ 1445758 h 4807010"/>
              <a:gd name="connsiteX665" fmla="*/ 2744624 w 12200726"/>
              <a:gd name="connsiteY665" fmla="*/ 1445758 h 4807010"/>
              <a:gd name="connsiteX666" fmla="*/ 2766398 w 12200726"/>
              <a:gd name="connsiteY666" fmla="*/ 1445758 h 4807010"/>
              <a:gd name="connsiteX667" fmla="*/ 2766398 w 12200726"/>
              <a:gd name="connsiteY667" fmla="*/ 1449104 h 4807010"/>
              <a:gd name="connsiteX668" fmla="*/ 2766398 w 12200726"/>
              <a:gd name="connsiteY668" fmla="*/ 1472532 h 4807010"/>
              <a:gd name="connsiteX669" fmla="*/ 2828612 w 12200726"/>
              <a:gd name="connsiteY669" fmla="*/ 1472532 h 4807010"/>
              <a:gd name="connsiteX670" fmla="*/ 2828612 w 12200726"/>
              <a:gd name="connsiteY670" fmla="*/ 1396675 h 4807010"/>
              <a:gd name="connsiteX671" fmla="*/ 2831203 w 12200726"/>
              <a:gd name="connsiteY671" fmla="*/ 1396675 h 4807010"/>
              <a:gd name="connsiteX672" fmla="*/ 2849349 w 12200726"/>
              <a:gd name="connsiteY672" fmla="*/ 1396675 h 4807010"/>
              <a:gd name="connsiteX673" fmla="*/ 2849349 w 12200726"/>
              <a:gd name="connsiteY673" fmla="*/ 1441296 h 4807010"/>
              <a:gd name="connsiteX674" fmla="*/ 2853497 w 12200726"/>
              <a:gd name="connsiteY674" fmla="*/ 1374364 h 4807010"/>
              <a:gd name="connsiteX675" fmla="*/ 2899119 w 12200726"/>
              <a:gd name="connsiteY675" fmla="*/ 1374364 h 4807010"/>
              <a:gd name="connsiteX676" fmla="*/ 2899119 w 12200726"/>
              <a:gd name="connsiteY676" fmla="*/ 1371016 h 4807010"/>
              <a:gd name="connsiteX677" fmla="*/ 2899119 w 12200726"/>
              <a:gd name="connsiteY677" fmla="*/ 1347590 h 4807010"/>
              <a:gd name="connsiteX678" fmla="*/ 2900674 w 12200726"/>
              <a:gd name="connsiteY678" fmla="*/ 1347590 h 4807010"/>
              <a:gd name="connsiteX679" fmla="*/ 2911561 w 12200726"/>
              <a:gd name="connsiteY679" fmla="*/ 1347590 h 4807010"/>
              <a:gd name="connsiteX680" fmla="*/ 2911561 w 12200726"/>
              <a:gd name="connsiteY680" fmla="*/ 1343687 h 4807010"/>
              <a:gd name="connsiteX681" fmla="*/ 2911561 w 12200726"/>
              <a:gd name="connsiteY681" fmla="*/ 1316355 h 4807010"/>
              <a:gd name="connsiteX682" fmla="*/ 2919857 w 12200726"/>
              <a:gd name="connsiteY682" fmla="*/ 1329741 h 4807010"/>
              <a:gd name="connsiteX683" fmla="*/ 2924523 w 12200726"/>
              <a:gd name="connsiteY683" fmla="*/ 1329741 h 4807010"/>
              <a:gd name="connsiteX684" fmla="*/ 2957185 w 12200726"/>
              <a:gd name="connsiteY684" fmla="*/ 1329741 h 4807010"/>
              <a:gd name="connsiteX685" fmla="*/ 2957185 w 12200726"/>
              <a:gd name="connsiteY685" fmla="*/ 1328067 h 4807010"/>
              <a:gd name="connsiteX686" fmla="*/ 2957185 w 12200726"/>
              <a:gd name="connsiteY686" fmla="*/ 1316355 h 4807010"/>
              <a:gd name="connsiteX687" fmla="*/ 2958740 w 12200726"/>
              <a:gd name="connsiteY687" fmla="*/ 1316355 h 4807010"/>
              <a:gd name="connsiteX688" fmla="*/ 2969627 w 12200726"/>
              <a:gd name="connsiteY688" fmla="*/ 1316355 h 4807010"/>
              <a:gd name="connsiteX689" fmla="*/ 2969627 w 12200726"/>
              <a:gd name="connsiteY689" fmla="*/ 1319144 h 4807010"/>
              <a:gd name="connsiteX690" fmla="*/ 2969627 w 12200726"/>
              <a:gd name="connsiteY690" fmla="*/ 1338667 h 4807010"/>
              <a:gd name="connsiteX691" fmla="*/ 3048430 w 12200726"/>
              <a:gd name="connsiteY691" fmla="*/ 1338667 h 4807010"/>
              <a:gd name="connsiteX692" fmla="*/ 3048430 w 12200726"/>
              <a:gd name="connsiteY692" fmla="*/ 1624247 h 4807010"/>
              <a:gd name="connsiteX693" fmla="*/ 3051540 w 12200726"/>
              <a:gd name="connsiteY693" fmla="*/ 1624247 h 4807010"/>
              <a:gd name="connsiteX694" fmla="*/ 3073315 w 12200726"/>
              <a:gd name="connsiteY694" fmla="*/ 1624247 h 4807010"/>
              <a:gd name="connsiteX695" fmla="*/ 3073315 w 12200726"/>
              <a:gd name="connsiteY695" fmla="*/ 1597475 h 4807010"/>
              <a:gd name="connsiteX696" fmla="*/ 3081611 w 12200726"/>
              <a:gd name="connsiteY696" fmla="*/ 1597475 h 4807010"/>
              <a:gd name="connsiteX697" fmla="*/ 3081611 w 12200726"/>
              <a:gd name="connsiteY697" fmla="*/ 1624247 h 4807010"/>
              <a:gd name="connsiteX698" fmla="*/ 3143823 w 12200726"/>
              <a:gd name="connsiteY698" fmla="*/ 1624247 h 4807010"/>
              <a:gd name="connsiteX699" fmla="*/ 3143823 w 12200726"/>
              <a:gd name="connsiteY699" fmla="*/ 1561776 h 4807010"/>
              <a:gd name="connsiteX700" fmla="*/ 3168708 w 12200726"/>
              <a:gd name="connsiteY700" fmla="*/ 1561776 h 4807010"/>
              <a:gd name="connsiteX701" fmla="*/ 3193593 w 12200726"/>
              <a:gd name="connsiteY701" fmla="*/ 1557315 h 4807010"/>
              <a:gd name="connsiteX702" fmla="*/ 3201889 w 12200726"/>
              <a:gd name="connsiteY702" fmla="*/ 1561776 h 4807010"/>
              <a:gd name="connsiteX703" fmla="*/ 3222625 w 12200726"/>
              <a:gd name="connsiteY703" fmla="*/ 1561776 h 4807010"/>
              <a:gd name="connsiteX704" fmla="*/ 3222625 w 12200726"/>
              <a:gd name="connsiteY704" fmla="*/ 1624247 h 4807010"/>
              <a:gd name="connsiteX705" fmla="*/ 3239216 w 12200726"/>
              <a:gd name="connsiteY705" fmla="*/ 1624247 h 4807010"/>
              <a:gd name="connsiteX706" fmla="*/ 3239216 w 12200726"/>
              <a:gd name="connsiteY706" fmla="*/ 1659946 h 4807010"/>
              <a:gd name="connsiteX707" fmla="*/ 3258322 w 12200726"/>
              <a:gd name="connsiteY707" fmla="*/ 1661814 h 4807010"/>
              <a:gd name="connsiteX708" fmla="*/ 3284840 w 12200726"/>
              <a:gd name="connsiteY708" fmla="*/ 1661814 h 4807010"/>
              <a:gd name="connsiteX709" fmla="*/ 3284840 w 12200726"/>
              <a:gd name="connsiteY709" fmla="*/ 1628710 h 4807010"/>
              <a:gd name="connsiteX710" fmla="*/ 3423908 w 12200726"/>
              <a:gd name="connsiteY710" fmla="*/ 1628710 h 4807010"/>
              <a:gd name="connsiteX711" fmla="*/ 3423908 w 12200726"/>
              <a:gd name="connsiteY711" fmla="*/ 1452735 h 4807010"/>
              <a:gd name="connsiteX712" fmla="*/ 3571269 w 12200726"/>
              <a:gd name="connsiteY712" fmla="*/ 1452735 h 4807010"/>
              <a:gd name="connsiteX713" fmla="*/ 3571269 w 12200726"/>
              <a:gd name="connsiteY713" fmla="*/ 1615324 h 4807010"/>
              <a:gd name="connsiteX714" fmla="*/ 3575165 w 12200726"/>
              <a:gd name="connsiteY714" fmla="*/ 1615324 h 4807010"/>
              <a:gd name="connsiteX715" fmla="*/ 3577707 w 12200726"/>
              <a:gd name="connsiteY715" fmla="*/ 1661814 h 4807010"/>
              <a:gd name="connsiteX716" fmla="*/ 3597509 w 12200726"/>
              <a:gd name="connsiteY716" fmla="*/ 1661814 h 4807010"/>
              <a:gd name="connsiteX717" fmla="*/ 3600050 w 12200726"/>
              <a:gd name="connsiteY717" fmla="*/ 1615324 h 4807010"/>
              <a:gd name="connsiteX718" fmla="*/ 3612493 w 12200726"/>
              <a:gd name="connsiteY718" fmla="*/ 1615324 h 4807010"/>
              <a:gd name="connsiteX719" fmla="*/ 3615034 w 12200726"/>
              <a:gd name="connsiteY719" fmla="*/ 1661814 h 4807010"/>
              <a:gd name="connsiteX720" fmla="*/ 3718630 w 12200726"/>
              <a:gd name="connsiteY720" fmla="*/ 1661814 h 4807010"/>
              <a:gd name="connsiteX721" fmla="*/ 3718630 w 12200726"/>
              <a:gd name="connsiteY721" fmla="*/ 1325301 h 4807010"/>
              <a:gd name="connsiteX722" fmla="*/ 4122450 w 12200726"/>
              <a:gd name="connsiteY722" fmla="*/ 1325301 h 4807010"/>
              <a:gd name="connsiteX723" fmla="*/ 4122450 w 12200726"/>
              <a:gd name="connsiteY723" fmla="*/ 1661814 h 4807010"/>
              <a:gd name="connsiteX724" fmla="*/ 4160712 w 12200726"/>
              <a:gd name="connsiteY724" fmla="*/ 1661814 h 4807010"/>
              <a:gd name="connsiteX725" fmla="*/ 4160712 w 12200726"/>
              <a:gd name="connsiteY725" fmla="*/ 1491124 h 4807010"/>
              <a:gd name="connsiteX726" fmla="*/ 4355371 w 12200726"/>
              <a:gd name="connsiteY726" fmla="*/ 1491124 h 4807010"/>
              <a:gd name="connsiteX727" fmla="*/ 4462735 w 12200726"/>
              <a:gd name="connsiteY727" fmla="*/ 1356515 h 4807010"/>
              <a:gd name="connsiteX728" fmla="*/ 4595456 w 12200726"/>
              <a:gd name="connsiteY728" fmla="*/ 1356515 h 4807010"/>
              <a:gd name="connsiteX729" fmla="*/ 4595456 w 12200726"/>
              <a:gd name="connsiteY729" fmla="*/ 1512692 h 4807010"/>
              <a:gd name="connsiteX730" fmla="*/ 4612046 w 12200726"/>
              <a:gd name="connsiteY730" fmla="*/ 1512692 h 4807010"/>
              <a:gd name="connsiteX731" fmla="*/ 4616195 w 12200726"/>
              <a:gd name="connsiteY731" fmla="*/ 1499306 h 4807010"/>
              <a:gd name="connsiteX732" fmla="*/ 4628637 w 12200726"/>
              <a:gd name="connsiteY732" fmla="*/ 1499306 h 4807010"/>
              <a:gd name="connsiteX733" fmla="*/ 4632785 w 12200726"/>
              <a:gd name="connsiteY733" fmla="*/ 1517155 h 4807010"/>
              <a:gd name="connsiteX734" fmla="*/ 4657670 w 12200726"/>
              <a:gd name="connsiteY734" fmla="*/ 1517155 h 4807010"/>
              <a:gd name="connsiteX735" fmla="*/ 4657670 w 12200726"/>
              <a:gd name="connsiteY735" fmla="*/ 1503767 h 4807010"/>
              <a:gd name="connsiteX736" fmla="*/ 4703291 w 12200726"/>
              <a:gd name="connsiteY736" fmla="*/ 1503767 h 4807010"/>
              <a:gd name="connsiteX737" fmla="*/ 4703291 w 12200726"/>
              <a:gd name="connsiteY737" fmla="*/ 1517155 h 4807010"/>
              <a:gd name="connsiteX738" fmla="*/ 4744767 w 12200726"/>
              <a:gd name="connsiteY738" fmla="*/ 1517155 h 4807010"/>
              <a:gd name="connsiteX739" fmla="*/ 4744767 w 12200726"/>
              <a:gd name="connsiteY739" fmla="*/ 1610861 h 4807010"/>
              <a:gd name="connsiteX740" fmla="*/ 4773800 w 12200726"/>
              <a:gd name="connsiteY740" fmla="*/ 1610861 h 4807010"/>
              <a:gd name="connsiteX741" fmla="*/ 4773800 w 12200726"/>
              <a:gd name="connsiteY741" fmla="*/ 1584087 h 4807010"/>
              <a:gd name="connsiteX742" fmla="*/ 4806981 w 12200726"/>
              <a:gd name="connsiteY742" fmla="*/ 1584087 h 4807010"/>
              <a:gd name="connsiteX743" fmla="*/ 4806981 w 12200726"/>
              <a:gd name="connsiteY743" fmla="*/ 1213724 h 4807010"/>
              <a:gd name="connsiteX744" fmla="*/ 4819424 w 12200726"/>
              <a:gd name="connsiteY744" fmla="*/ 1200336 h 4807010"/>
              <a:gd name="connsiteX745" fmla="*/ 4968734 w 12200726"/>
              <a:gd name="connsiteY745" fmla="*/ 1200336 h 4807010"/>
              <a:gd name="connsiteX746" fmla="*/ 4968734 w 12200726"/>
              <a:gd name="connsiteY746" fmla="*/ 1218187 h 4807010"/>
              <a:gd name="connsiteX747" fmla="*/ 4989471 w 12200726"/>
              <a:gd name="connsiteY747" fmla="*/ 1218187 h 4807010"/>
              <a:gd name="connsiteX748" fmla="*/ 4989471 w 12200726"/>
              <a:gd name="connsiteY748" fmla="*/ 1454684 h 4807010"/>
              <a:gd name="connsiteX749" fmla="*/ 5035095 w 12200726"/>
              <a:gd name="connsiteY749" fmla="*/ 1454684 h 4807010"/>
              <a:gd name="connsiteX750" fmla="*/ 5035095 w 12200726"/>
              <a:gd name="connsiteY750" fmla="*/ 1316355 h 4807010"/>
              <a:gd name="connsiteX751" fmla="*/ 5089012 w 12200726"/>
              <a:gd name="connsiteY751" fmla="*/ 1316355 h 4807010"/>
              <a:gd name="connsiteX752" fmla="*/ 5097307 w 12200726"/>
              <a:gd name="connsiteY752" fmla="*/ 1307430 h 4807010"/>
              <a:gd name="connsiteX753" fmla="*/ 5113897 w 12200726"/>
              <a:gd name="connsiteY753" fmla="*/ 1307430 h 4807010"/>
              <a:gd name="connsiteX754" fmla="*/ 5122191 w 12200726"/>
              <a:gd name="connsiteY754" fmla="*/ 1316355 h 4807010"/>
              <a:gd name="connsiteX755" fmla="*/ 5167815 w 12200726"/>
              <a:gd name="connsiteY755" fmla="*/ 1316355 h 4807010"/>
              <a:gd name="connsiteX756" fmla="*/ 5167815 w 12200726"/>
              <a:gd name="connsiteY756" fmla="*/ 1075395 h 4807010"/>
              <a:gd name="connsiteX757" fmla="*/ 5283945 w 12200726"/>
              <a:gd name="connsiteY757" fmla="*/ 1053084 h 4807010"/>
              <a:gd name="connsiteX758" fmla="*/ 5283945 w 12200726"/>
              <a:gd name="connsiteY758" fmla="*/ 1055315 h 4807010"/>
              <a:gd name="connsiteX759" fmla="*/ 5283945 w 12200726"/>
              <a:gd name="connsiteY759" fmla="*/ 1070933 h 4807010"/>
              <a:gd name="connsiteX760" fmla="*/ 5337863 w 12200726"/>
              <a:gd name="connsiteY760" fmla="*/ 1070933 h 4807010"/>
              <a:gd name="connsiteX761" fmla="*/ 5337863 w 12200726"/>
              <a:gd name="connsiteY761" fmla="*/ 1597475 h 4807010"/>
              <a:gd name="connsiteX762" fmla="*/ 5383486 w 12200726"/>
              <a:gd name="connsiteY762" fmla="*/ 1597475 h 4807010"/>
              <a:gd name="connsiteX763" fmla="*/ 5383486 w 12200726"/>
              <a:gd name="connsiteY763" fmla="*/ 1588550 h 4807010"/>
              <a:gd name="connsiteX764" fmla="*/ 5408371 w 12200726"/>
              <a:gd name="connsiteY764" fmla="*/ 1588550 h 4807010"/>
              <a:gd name="connsiteX765" fmla="*/ 5408371 w 12200726"/>
              <a:gd name="connsiteY765" fmla="*/ 1597475 h 4807010"/>
              <a:gd name="connsiteX766" fmla="*/ 5458141 w 12200726"/>
              <a:gd name="connsiteY766" fmla="*/ 1597475 h 4807010"/>
              <a:gd name="connsiteX767" fmla="*/ 5458141 w 12200726"/>
              <a:gd name="connsiteY767" fmla="*/ 1570701 h 4807010"/>
              <a:gd name="connsiteX768" fmla="*/ 5516207 w 12200726"/>
              <a:gd name="connsiteY768" fmla="*/ 1570701 h 4807010"/>
              <a:gd name="connsiteX769" fmla="*/ 5541092 w 12200726"/>
              <a:gd name="connsiteY769" fmla="*/ 1561776 h 4807010"/>
              <a:gd name="connsiteX770" fmla="*/ 5582567 w 12200726"/>
              <a:gd name="connsiteY770" fmla="*/ 1570701 h 4807010"/>
              <a:gd name="connsiteX771" fmla="*/ 5582567 w 12200726"/>
              <a:gd name="connsiteY771" fmla="*/ 1535004 h 4807010"/>
              <a:gd name="connsiteX772" fmla="*/ 5599158 w 12200726"/>
              <a:gd name="connsiteY772" fmla="*/ 1535004 h 4807010"/>
              <a:gd name="connsiteX773" fmla="*/ 5599158 w 12200726"/>
              <a:gd name="connsiteY773" fmla="*/ 1508230 h 4807010"/>
              <a:gd name="connsiteX774" fmla="*/ 5715288 w 12200726"/>
              <a:gd name="connsiteY774" fmla="*/ 1508230 h 4807010"/>
              <a:gd name="connsiteX775" fmla="*/ 5715288 w 12200726"/>
              <a:gd name="connsiteY775" fmla="*/ 1445758 h 4807010"/>
              <a:gd name="connsiteX776" fmla="*/ 5752615 w 12200726"/>
              <a:gd name="connsiteY776" fmla="*/ 1445758 h 4807010"/>
              <a:gd name="connsiteX777" fmla="*/ 5752615 w 12200726"/>
              <a:gd name="connsiteY777" fmla="*/ 1432372 h 4807010"/>
              <a:gd name="connsiteX778" fmla="*/ 5777500 w 12200726"/>
              <a:gd name="connsiteY778" fmla="*/ 1432372 h 4807010"/>
              <a:gd name="connsiteX779" fmla="*/ 5777500 w 12200726"/>
              <a:gd name="connsiteY779" fmla="*/ 1445758 h 4807010"/>
              <a:gd name="connsiteX780" fmla="*/ 5810681 w 12200726"/>
              <a:gd name="connsiteY780" fmla="*/ 1445758 h 4807010"/>
              <a:gd name="connsiteX781" fmla="*/ 5810681 w 12200726"/>
              <a:gd name="connsiteY781" fmla="*/ 1548390 h 4807010"/>
              <a:gd name="connsiteX782" fmla="*/ 5877041 w 12200726"/>
              <a:gd name="connsiteY782" fmla="*/ 1548390 h 4807010"/>
              <a:gd name="connsiteX783" fmla="*/ 5877041 w 12200726"/>
              <a:gd name="connsiteY783" fmla="*/ 1494844 h 4807010"/>
              <a:gd name="connsiteX784" fmla="*/ 5955844 w 12200726"/>
              <a:gd name="connsiteY784" fmla="*/ 1494844 h 4807010"/>
              <a:gd name="connsiteX785" fmla="*/ 5955844 w 12200726"/>
              <a:gd name="connsiteY785" fmla="*/ 1432372 h 4807010"/>
              <a:gd name="connsiteX786" fmla="*/ 6055386 w 12200726"/>
              <a:gd name="connsiteY786" fmla="*/ 1432372 h 4807010"/>
              <a:gd name="connsiteX787" fmla="*/ 6055628 w 12200726"/>
              <a:gd name="connsiteY787" fmla="*/ 1478578 h 4807010"/>
              <a:gd name="connsiteX788" fmla="*/ 6074361 w 12200726"/>
              <a:gd name="connsiteY788" fmla="*/ 1481456 h 4807010"/>
              <a:gd name="connsiteX789" fmla="*/ 6075399 w 12200726"/>
              <a:gd name="connsiteY789" fmla="*/ 1484247 h 4807010"/>
              <a:gd name="connsiteX790" fmla="*/ 6082655 w 12200726"/>
              <a:gd name="connsiteY790" fmla="*/ 1503767 h 4807010"/>
              <a:gd name="connsiteX791" fmla="*/ 6136573 w 12200726"/>
              <a:gd name="connsiteY791" fmla="*/ 1508230 h 4807010"/>
              <a:gd name="connsiteX792" fmla="*/ 6136573 w 12200726"/>
              <a:gd name="connsiteY792" fmla="*/ 1253884 h 4807010"/>
              <a:gd name="connsiteX793" fmla="*/ 6140721 w 12200726"/>
              <a:gd name="connsiteY793" fmla="*/ 1253884 h 4807010"/>
              <a:gd name="connsiteX794" fmla="*/ 6169754 w 12200726"/>
              <a:gd name="connsiteY794" fmla="*/ 1253884 h 4807010"/>
              <a:gd name="connsiteX795" fmla="*/ 6169754 w 12200726"/>
              <a:gd name="connsiteY795" fmla="*/ 972765 h 4807010"/>
              <a:gd name="connsiteX796" fmla="*/ 6173383 w 12200726"/>
              <a:gd name="connsiteY796" fmla="*/ 972765 h 4807010"/>
              <a:gd name="connsiteX797" fmla="*/ 6198787 w 12200726"/>
              <a:gd name="connsiteY797" fmla="*/ 972765 h 4807010"/>
              <a:gd name="connsiteX798" fmla="*/ 6198787 w 12200726"/>
              <a:gd name="connsiteY798" fmla="*/ 736267 h 4807010"/>
              <a:gd name="connsiteX799" fmla="*/ 6207081 w 12200726"/>
              <a:gd name="connsiteY799" fmla="*/ 678257 h 4807010"/>
              <a:gd name="connsiteX800" fmla="*/ 6211230 w 12200726"/>
              <a:gd name="connsiteY800" fmla="*/ 678257 h 4807010"/>
              <a:gd name="connsiteX801" fmla="*/ 6240263 w 12200726"/>
              <a:gd name="connsiteY801" fmla="*/ 678257 h 4807010"/>
              <a:gd name="connsiteX802" fmla="*/ 6314917 w 12200726"/>
              <a:gd name="connsiteY802" fmla="*/ 508694 h 4807010"/>
              <a:gd name="connsiteX803" fmla="*/ 6323213 w 12200726"/>
              <a:gd name="connsiteY803" fmla="*/ 0 h 4807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</a:cxnLst>
            <a:rect l="l" t="t" r="r" b="b"/>
            <a:pathLst>
              <a:path w="12200726" h="4807010">
                <a:moveTo>
                  <a:pt x="6323213" y="0"/>
                </a:moveTo>
                <a:cubicBezTo>
                  <a:pt x="6323213" y="37"/>
                  <a:pt x="6323246" y="4211"/>
                  <a:pt x="6327359" y="508694"/>
                </a:cubicBezTo>
                <a:cubicBezTo>
                  <a:pt x="6327384" y="508743"/>
                  <a:pt x="6328704" y="511511"/>
                  <a:pt x="6406162" y="673796"/>
                </a:cubicBezTo>
                <a:lnTo>
                  <a:pt x="6410310" y="673796"/>
                </a:lnTo>
                <a:lnTo>
                  <a:pt x="6439343" y="673796"/>
                </a:lnTo>
                <a:lnTo>
                  <a:pt x="6439343" y="722879"/>
                </a:lnTo>
                <a:cubicBezTo>
                  <a:pt x="6439347" y="722892"/>
                  <a:pt x="6439425" y="723012"/>
                  <a:pt x="6440381" y="724553"/>
                </a:cubicBezTo>
                <a:lnTo>
                  <a:pt x="6447638" y="736267"/>
                </a:lnTo>
                <a:lnTo>
                  <a:pt x="6447638" y="972765"/>
                </a:lnTo>
                <a:lnTo>
                  <a:pt x="6452303" y="972765"/>
                </a:lnTo>
                <a:lnTo>
                  <a:pt x="6484967" y="972765"/>
                </a:lnTo>
                <a:lnTo>
                  <a:pt x="6484967" y="1262808"/>
                </a:lnTo>
                <a:cubicBezTo>
                  <a:pt x="6484987" y="1262806"/>
                  <a:pt x="6485217" y="1262762"/>
                  <a:pt x="6488077" y="1262250"/>
                </a:cubicBezTo>
                <a:lnTo>
                  <a:pt x="6509852" y="1258347"/>
                </a:lnTo>
                <a:cubicBezTo>
                  <a:pt x="6509852" y="1258392"/>
                  <a:pt x="6509790" y="1261146"/>
                  <a:pt x="6505704" y="1441296"/>
                </a:cubicBezTo>
                <a:cubicBezTo>
                  <a:pt x="6505724" y="1441300"/>
                  <a:pt x="6505951" y="1441341"/>
                  <a:pt x="6508814" y="1441855"/>
                </a:cubicBezTo>
                <a:lnTo>
                  <a:pt x="6530588" y="1445759"/>
                </a:lnTo>
                <a:cubicBezTo>
                  <a:pt x="6530592" y="1445773"/>
                  <a:pt x="6530633" y="1445905"/>
                  <a:pt x="6531106" y="1447433"/>
                </a:cubicBezTo>
                <a:lnTo>
                  <a:pt x="6534736" y="1459147"/>
                </a:lnTo>
                <a:cubicBezTo>
                  <a:pt x="6534741" y="1459128"/>
                  <a:pt x="6534833" y="1458833"/>
                  <a:pt x="6536292" y="1454127"/>
                </a:cubicBezTo>
                <a:lnTo>
                  <a:pt x="6547179" y="1418987"/>
                </a:lnTo>
                <a:lnTo>
                  <a:pt x="6550807" y="1418987"/>
                </a:lnTo>
                <a:lnTo>
                  <a:pt x="6576212" y="1418987"/>
                </a:lnTo>
                <a:lnTo>
                  <a:pt x="6576212" y="1485919"/>
                </a:lnTo>
                <a:cubicBezTo>
                  <a:pt x="6576224" y="1485929"/>
                  <a:pt x="6576382" y="1486012"/>
                  <a:pt x="6578285" y="1487035"/>
                </a:cubicBezTo>
                <a:lnTo>
                  <a:pt x="6592802" y="1494844"/>
                </a:lnTo>
                <a:lnTo>
                  <a:pt x="6592802" y="1497633"/>
                </a:lnTo>
                <a:lnTo>
                  <a:pt x="6592802" y="1517155"/>
                </a:lnTo>
                <a:lnTo>
                  <a:pt x="6684048" y="1517155"/>
                </a:lnTo>
                <a:lnTo>
                  <a:pt x="6684048" y="1519387"/>
                </a:lnTo>
                <a:lnTo>
                  <a:pt x="6684048" y="1535004"/>
                </a:lnTo>
                <a:lnTo>
                  <a:pt x="6688194" y="1535004"/>
                </a:lnTo>
                <a:lnTo>
                  <a:pt x="6717227" y="1535004"/>
                </a:lnTo>
                <a:lnTo>
                  <a:pt x="6717227" y="1472533"/>
                </a:lnTo>
                <a:lnTo>
                  <a:pt x="6808472" y="1472533"/>
                </a:lnTo>
                <a:lnTo>
                  <a:pt x="6808472" y="1469744"/>
                </a:lnTo>
                <a:lnTo>
                  <a:pt x="6808472" y="1450221"/>
                </a:lnTo>
                <a:lnTo>
                  <a:pt x="6810547" y="1450221"/>
                </a:lnTo>
                <a:lnTo>
                  <a:pt x="6825062" y="1450221"/>
                </a:lnTo>
                <a:lnTo>
                  <a:pt x="6825062" y="1446318"/>
                </a:lnTo>
                <a:lnTo>
                  <a:pt x="6825062" y="1418987"/>
                </a:lnTo>
                <a:lnTo>
                  <a:pt x="6826618" y="1418987"/>
                </a:lnTo>
                <a:lnTo>
                  <a:pt x="6837505" y="1418987"/>
                </a:lnTo>
                <a:lnTo>
                  <a:pt x="6837505" y="1416755"/>
                </a:lnTo>
                <a:lnTo>
                  <a:pt x="6837505" y="1401136"/>
                </a:lnTo>
                <a:lnTo>
                  <a:pt x="6841653" y="1401136"/>
                </a:lnTo>
                <a:lnTo>
                  <a:pt x="6870686" y="1401136"/>
                </a:lnTo>
                <a:lnTo>
                  <a:pt x="6870686" y="1403367"/>
                </a:lnTo>
                <a:lnTo>
                  <a:pt x="6870686" y="1418987"/>
                </a:lnTo>
                <a:lnTo>
                  <a:pt x="6916307" y="1418987"/>
                </a:lnTo>
                <a:lnTo>
                  <a:pt x="6916307" y="1415081"/>
                </a:lnTo>
                <a:lnTo>
                  <a:pt x="6916307" y="1387750"/>
                </a:lnTo>
                <a:lnTo>
                  <a:pt x="6919938" y="1387750"/>
                </a:lnTo>
                <a:lnTo>
                  <a:pt x="6945340" y="1387750"/>
                </a:lnTo>
                <a:lnTo>
                  <a:pt x="6945340" y="1436835"/>
                </a:lnTo>
                <a:lnTo>
                  <a:pt x="6947415" y="1436835"/>
                </a:lnTo>
                <a:lnTo>
                  <a:pt x="6961931" y="1436835"/>
                </a:lnTo>
                <a:lnTo>
                  <a:pt x="6961931" y="1434604"/>
                </a:lnTo>
                <a:lnTo>
                  <a:pt x="6961931" y="1418987"/>
                </a:lnTo>
                <a:lnTo>
                  <a:pt x="6965559" y="1418987"/>
                </a:lnTo>
                <a:lnTo>
                  <a:pt x="6990964" y="1418987"/>
                </a:lnTo>
                <a:lnTo>
                  <a:pt x="6990964" y="1472533"/>
                </a:lnTo>
                <a:lnTo>
                  <a:pt x="6995112" y="1472533"/>
                </a:lnTo>
                <a:lnTo>
                  <a:pt x="7024143" y="1472533"/>
                </a:lnTo>
                <a:lnTo>
                  <a:pt x="7024143" y="1475879"/>
                </a:lnTo>
                <a:lnTo>
                  <a:pt x="7024143" y="1499307"/>
                </a:lnTo>
                <a:lnTo>
                  <a:pt x="7025698" y="1499307"/>
                </a:lnTo>
                <a:lnTo>
                  <a:pt x="7036588" y="1499307"/>
                </a:lnTo>
                <a:lnTo>
                  <a:pt x="7036588" y="1497633"/>
                </a:lnTo>
                <a:lnTo>
                  <a:pt x="7036588" y="1485919"/>
                </a:lnTo>
                <a:lnTo>
                  <a:pt x="7098800" y="1485919"/>
                </a:lnTo>
                <a:lnTo>
                  <a:pt x="7098800" y="1535004"/>
                </a:lnTo>
                <a:lnTo>
                  <a:pt x="7100873" y="1535004"/>
                </a:lnTo>
                <a:lnTo>
                  <a:pt x="7115390" y="1535004"/>
                </a:lnTo>
                <a:lnTo>
                  <a:pt x="7115390" y="1537235"/>
                </a:lnTo>
                <a:lnTo>
                  <a:pt x="7115390" y="1552853"/>
                </a:lnTo>
                <a:lnTo>
                  <a:pt x="7116945" y="1552853"/>
                </a:lnTo>
                <a:lnTo>
                  <a:pt x="7127833" y="1552853"/>
                </a:lnTo>
                <a:lnTo>
                  <a:pt x="7127833" y="1548390"/>
                </a:lnTo>
                <a:lnTo>
                  <a:pt x="7127833" y="1517155"/>
                </a:lnTo>
                <a:lnTo>
                  <a:pt x="7129906" y="1517155"/>
                </a:lnTo>
                <a:lnTo>
                  <a:pt x="7144423" y="1517155"/>
                </a:lnTo>
                <a:lnTo>
                  <a:pt x="7144423" y="1519387"/>
                </a:lnTo>
                <a:lnTo>
                  <a:pt x="7144423" y="1535004"/>
                </a:lnTo>
                <a:lnTo>
                  <a:pt x="7155310" y="1530890"/>
                </a:lnTo>
                <a:cubicBezTo>
                  <a:pt x="7156866" y="1530122"/>
                  <a:pt x="7156866" y="1529705"/>
                  <a:pt x="7156866" y="1528867"/>
                </a:cubicBezTo>
                <a:lnTo>
                  <a:pt x="7156866" y="1517155"/>
                </a:lnTo>
                <a:lnTo>
                  <a:pt x="7235668" y="1517155"/>
                </a:lnTo>
                <a:lnTo>
                  <a:pt x="7235668" y="1566239"/>
                </a:lnTo>
                <a:lnTo>
                  <a:pt x="7239814" y="1566239"/>
                </a:lnTo>
                <a:lnTo>
                  <a:pt x="7268847" y="1566239"/>
                </a:lnTo>
                <a:lnTo>
                  <a:pt x="7268847" y="1568470"/>
                </a:lnTo>
                <a:lnTo>
                  <a:pt x="7268847" y="1584087"/>
                </a:lnTo>
                <a:lnTo>
                  <a:pt x="7272478" y="1584087"/>
                </a:lnTo>
                <a:lnTo>
                  <a:pt x="7297880" y="1584087"/>
                </a:lnTo>
                <a:lnTo>
                  <a:pt x="7297880" y="1535004"/>
                </a:lnTo>
                <a:lnTo>
                  <a:pt x="7299953" y="1535004"/>
                </a:lnTo>
                <a:lnTo>
                  <a:pt x="7314471" y="1535004"/>
                </a:lnTo>
                <a:lnTo>
                  <a:pt x="7314471" y="1468070"/>
                </a:lnTo>
                <a:lnTo>
                  <a:pt x="7316544" y="1468070"/>
                </a:lnTo>
                <a:lnTo>
                  <a:pt x="7331061" y="1468070"/>
                </a:lnTo>
                <a:lnTo>
                  <a:pt x="7331061" y="1464167"/>
                </a:lnTo>
                <a:lnTo>
                  <a:pt x="7331061" y="1436835"/>
                </a:lnTo>
                <a:cubicBezTo>
                  <a:pt x="7326913" y="1436835"/>
                  <a:pt x="7326913" y="1436835"/>
                  <a:pt x="7328469" y="1433487"/>
                </a:cubicBezTo>
                <a:lnTo>
                  <a:pt x="7339356" y="1410061"/>
                </a:lnTo>
                <a:cubicBezTo>
                  <a:pt x="7339366" y="1410097"/>
                  <a:pt x="7339765" y="1411488"/>
                  <a:pt x="7355946" y="1468070"/>
                </a:cubicBezTo>
                <a:lnTo>
                  <a:pt x="7357502" y="1468070"/>
                </a:lnTo>
                <a:lnTo>
                  <a:pt x="7368389" y="1468070"/>
                </a:lnTo>
                <a:lnTo>
                  <a:pt x="7368389" y="1249422"/>
                </a:lnTo>
                <a:lnTo>
                  <a:pt x="7371499" y="1249422"/>
                </a:lnTo>
                <a:lnTo>
                  <a:pt x="7393274" y="1249422"/>
                </a:lnTo>
                <a:lnTo>
                  <a:pt x="7393274" y="1151253"/>
                </a:lnTo>
                <a:lnTo>
                  <a:pt x="7447191" y="1151253"/>
                </a:lnTo>
                <a:lnTo>
                  <a:pt x="7447191" y="1106630"/>
                </a:lnTo>
                <a:lnTo>
                  <a:pt x="7517700" y="1106630"/>
                </a:lnTo>
                <a:lnTo>
                  <a:pt x="7517700" y="1111650"/>
                </a:lnTo>
                <a:lnTo>
                  <a:pt x="7517700" y="1146790"/>
                </a:lnTo>
                <a:lnTo>
                  <a:pt x="7522366" y="1146790"/>
                </a:lnTo>
                <a:lnTo>
                  <a:pt x="7555027" y="1146790"/>
                </a:lnTo>
                <a:lnTo>
                  <a:pt x="7555027" y="1244959"/>
                </a:lnTo>
                <a:lnTo>
                  <a:pt x="7557100" y="1244959"/>
                </a:lnTo>
                <a:lnTo>
                  <a:pt x="7571618" y="1244959"/>
                </a:lnTo>
                <a:lnTo>
                  <a:pt x="7600651" y="1253884"/>
                </a:lnTo>
                <a:lnTo>
                  <a:pt x="7600651" y="1334204"/>
                </a:lnTo>
                <a:lnTo>
                  <a:pt x="7602724" y="1334204"/>
                </a:lnTo>
                <a:lnTo>
                  <a:pt x="7617239" y="1334204"/>
                </a:lnTo>
                <a:lnTo>
                  <a:pt x="7617239" y="1337550"/>
                </a:lnTo>
                <a:lnTo>
                  <a:pt x="7617239" y="1360976"/>
                </a:lnTo>
                <a:lnTo>
                  <a:pt x="7621387" y="1360976"/>
                </a:lnTo>
                <a:lnTo>
                  <a:pt x="7650420" y="1360976"/>
                </a:lnTo>
                <a:lnTo>
                  <a:pt x="7662863" y="1374364"/>
                </a:lnTo>
                <a:lnTo>
                  <a:pt x="7662863" y="1418987"/>
                </a:lnTo>
                <a:lnTo>
                  <a:pt x="7667529" y="1418987"/>
                </a:lnTo>
                <a:lnTo>
                  <a:pt x="7700190" y="1418987"/>
                </a:lnTo>
                <a:lnTo>
                  <a:pt x="7700190" y="1421216"/>
                </a:lnTo>
                <a:lnTo>
                  <a:pt x="7700190" y="1436835"/>
                </a:lnTo>
                <a:lnTo>
                  <a:pt x="7702783" y="1436835"/>
                </a:lnTo>
                <a:lnTo>
                  <a:pt x="7720929" y="1436835"/>
                </a:lnTo>
                <a:lnTo>
                  <a:pt x="7720929" y="1441296"/>
                </a:lnTo>
                <a:lnTo>
                  <a:pt x="7720929" y="1472533"/>
                </a:lnTo>
                <a:cubicBezTo>
                  <a:pt x="7729223" y="1472533"/>
                  <a:pt x="7729223" y="1472533"/>
                  <a:pt x="7729223" y="1468627"/>
                </a:cubicBezTo>
                <a:lnTo>
                  <a:pt x="7729223" y="1441296"/>
                </a:lnTo>
                <a:lnTo>
                  <a:pt x="7731296" y="1441296"/>
                </a:lnTo>
                <a:lnTo>
                  <a:pt x="7745814" y="1441296"/>
                </a:lnTo>
                <a:lnTo>
                  <a:pt x="7745814" y="1444644"/>
                </a:lnTo>
                <a:lnTo>
                  <a:pt x="7745814" y="1468070"/>
                </a:lnTo>
                <a:lnTo>
                  <a:pt x="7747369" y="1468070"/>
                </a:lnTo>
                <a:lnTo>
                  <a:pt x="7758256" y="1468070"/>
                </a:lnTo>
                <a:cubicBezTo>
                  <a:pt x="7758256" y="1459147"/>
                  <a:pt x="7758256" y="1459147"/>
                  <a:pt x="7857795" y="1459147"/>
                </a:cubicBezTo>
                <a:lnTo>
                  <a:pt x="7857795" y="1461935"/>
                </a:lnTo>
                <a:lnTo>
                  <a:pt x="7857795" y="1481456"/>
                </a:lnTo>
                <a:lnTo>
                  <a:pt x="7859351" y="1481456"/>
                </a:lnTo>
                <a:lnTo>
                  <a:pt x="7870240" y="1481456"/>
                </a:lnTo>
                <a:lnTo>
                  <a:pt x="7870240" y="1485919"/>
                </a:lnTo>
                <a:lnTo>
                  <a:pt x="7870240" y="1517155"/>
                </a:lnTo>
                <a:cubicBezTo>
                  <a:pt x="7870256" y="1517147"/>
                  <a:pt x="7870494" y="1516986"/>
                  <a:pt x="7874386" y="1514367"/>
                </a:cubicBezTo>
                <a:lnTo>
                  <a:pt x="7903419" y="1494844"/>
                </a:lnTo>
                <a:cubicBezTo>
                  <a:pt x="7903423" y="1494805"/>
                  <a:pt x="7903691" y="1492999"/>
                  <a:pt x="7915861" y="1410061"/>
                </a:cubicBezTo>
                <a:cubicBezTo>
                  <a:pt x="7915880" y="1410057"/>
                  <a:pt x="7916021" y="1410004"/>
                  <a:pt x="7917417" y="1409504"/>
                </a:cubicBezTo>
                <a:lnTo>
                  <a:pt x="7928304" y="1405599"/>
                </a:lnTo>
                <a:cubicBezTo>
                  <a:pt x="7928304" y="1405566"/>
                  <a:pt x="7928371" y="1403376"/>
                  <a:pt x="7932452" y="1262808"/>
                </a:cubicBezTo>
                <a:cubicBezTo>
                  <a:pt x="7932452" y="1262845"/>
                  <a:pt x="7932519" y="1265097"/>
                  <a:pt x="7936600" y="1405599"/>
                </a:cubicBezTo>
                <a:cubicBezTo>
                  <a:pt x="7936618" y="1405605"/>
                  <a:pt x="7936764" y="1405657"/>
                  <a:pt x="7938155" y="1406156"/>
                </a:cubicBezTo>
                <a:lnTo>
                  <a:pt x="7949042" y="1410061"/>
                </a:lnTo>
                <a:lnTo>
                  <a:pt x="7949042" y="1231573"/>
                </a:lnTo>
                <a:cubicBezTo>
                  <a:pt x="7957337" y="1231573"/>
                  <a:pt x="7957337" y="1231573"/>
                  <a:pt x="7957337" y="1164639"/>
                </a:cubicBezTo>
                <a:lnTo>
                  <a:pt x="8036139" y="1164639"/>
                </a:lnTo>
                <a:lnTo>
                  <a:pt x="8036139" y="1231573"/>
                </a:lnTo>
                <a:lnTo>
                  <a:pt x="8037695" y="1231573"/>
                </a:lnTo>
                <a:lnTo>
                  <a:pt x="8048582" y="1231573"/>
                </a:lnTo>
                <a:lnTo>
                  <a:pt x="8048582" y="1062008"/>
                </a:lnTo>
                <a:lnTo>
                  <a:pt x="8052212" y="1062008"/>
                </a:lnTo>
                <a:lnTo>
                  <a:pt x="8077615" y="1062008"/>
                </a:lnTo>
                <a:lnTo>
                  <a:pt x="8077615" y="1058104"/>
                </a:lnTo>
                <a:lnTo>
                  <a:pt x="8077615" y="1030773"/>
                </a:lnTo>
                <a:lnTo>
                  <a:pt x="8123238" y="1030773"/>
                </a:lnTo>
                <a:lnTo>
                  <a:pt x="8123238" y="1028542"/>
                </a:lnTo>
                <a:lnTo>
                  <a:pt x="8123238" y="1012925"/>
                </a:lnTo>
                <a:lnTo>
                  <a:pt x="8126867" y="1012925"/>
                </a:lnTo>
                <a:lnTo>
                  <a:pt x="8152271" y="1012925"/>
                </a:lnTo>
                <a:lnTo>
                  <a:pt x="8152271" y="1015156"/>
                </a:lnTo>
                <a:lnTo>
                  <a:pt x="8152271" y="1030773"/>
                </a:lnTo>
                <a:lnTo>
                  <a:pt x="8153827" y="1030773"/>
                </a:lnTo>
                <a:lnTo>
                  <a:pt x="8164714" y="1030773"/>
                </a:lnTo>
                <a:lnTo>
                  <a:pt x="8185450" y="1021848"/>
                </a:lnTo>
                <a:lnTo>
                  <a:pt x="8193745" y="1028542"/>
                </a:lnTo>
                <a:lnTo>
                  <a:pt x="8193745" y="1012925"/>
                </a:lnTo>
                <a:lnTo>
                  <a:pt x="8198411" y="1012925"/>
                </a:lnTo>
                <a:lnTo>
                  <a:pt x="8231074" y="1012925"/>
                </a:lnTo>
                <a:lnTo>
                  <a:pt x="8231074" y="1015156"/>
                </a:lnTo>
                <a:lnTo>
                  <a:pt x="8231074" y="1030773"/>
                </a:lnTo>
                <a:lnTo>
                  <a:pt x="8293286" y="1030773"/>
                </a:lnTo>
                <a:lnTo>
                  <a:pt x="8293286" y="1034119"/>
                </a:lnTo>
                <a:lnTo>
                  <a:pt x="8293286" y="1057547"/>
                </a:lnTo>
                <a:lnTo>
                  <a:pt x="8347204" y="1057547"/>
                </a:lnTo>
                <a:lnTo>
                  <a:pt x="8347204" y="1120016"/>
                </a:lnTo>
                <a:lnTo>
                  <a:pt x="8348759" y="1120016"/>
                </a:lnTo>
                <a:lnTo>
                  <a:pt x="8359646" y="1120016"/>
                </a:lnTo>
                <a:lnTo>
                  <a:pt x="8359646" y="1122248"/>
                </a:lnTo>
                <a:lnTo>
                  <a:pt x="8359646" y="1137867"/>
                </a:lnTo>
                <a:cubicBezTo>
                  <a:pt x="8367943" y="1137867"/>
                  <a:pt x="8367943" y="1137867"/>
                  <a:pt x="8367943" y="1200336"/>
                </a:cubicBezTo>
                <a:lnTo>
                  <a:pt x="8369498" y="1200336"/>
                </a:lnTo>
                <a:lnTo>
                  <a:pt x="8380385" y="1200336"/>
                </a:lnTo>
                <a:lnTo>
                  <a:pt x="8380385" y="1202010"/>
                </a:lnTo>
                <a:lnTo>
                  <a:pt x="8380385" y="1213724"/>
                </a:lnTo>
                <a:lnTo>
                  <a:pt x="8382458" y="1213724"/>
                </a:lnTo>
                <a:lnTo>
                  <a:pt x="8396973" y="1213724"/>
                </a:lnTo>
                <a:lnTo>
                  <a:pt x="8396973" y="1276196"/>
                </a:lnTo>
                <a:lnTo>
                  <a:pt x="8401122" y="1276196"/>
                </a:lnTo>
                <a:lnTo>
                  <a:pt x="8430154" y="1276196"/>
                </a:lnTo>
                <a:lnTo>
                  <a:pt x="8430154" y="1325279"/>
                </a:lnTo>
                <a:cubicBezTo>
                  <a:pt x="8434303" y="1325279"/>
                  <a:pt x="8434303" y="1325279"/>
                  <a:pt x="8434303" y="1328625"/>
                </a:cubicBezTo>
                <a:lnTo>
                  <a:pt x="8434303" y="1352053"/>
                </a:lnTo>
                <a:lnTo>
                  <a:pt x="8435858" y="1352053"/>
                </a:lnTo>
                <a:lnTo>
                  <a:pt x="8446745" y="1352053"/>
                </a:lnTo>
                <a:lnTo>
                  <a:pt x="8446745" y="1401136"/>
                </a:lnTo>
                <a:lnTo>
                  <a:pt x="8449336" y="1401136"/>
                </a:lnTo>
                <a:lnTo>
                  <a:pt x="8467482" y="1401136"/>
                </a:lnTo>
                <a:cubicBezTo>
                  <a:pt x="8471630" y="1405599"/>
                  <a:pt x="8471630" y="1405599"/>
                  <a:pt x="8471630" y="1409504"/>
                </a:cubicBezTo>
                <a:lnTo>
                  <a:pt x="8471630" y="1436835"/>
                </a:lnTo>
                <a:cubicBezTo>
                  <a:pt x="8471640" y="1436821"/>
                  <a:pt x="8471818" y="1436600"/>
                  <a:pt x="8474740" y="1432930"/>
                </a:cubicBezTo>
                <a:lnTo>
                  <a:pt x="8496515" y="1405599"/>
                </a:lnTo>
                <a:lnTo>
                  <a:pt x="8554581" y="1405599"/>
                </a:lnTo>
                <a:lnTo>
                  <a:pt x="8554581" y="1584087"/>
                </a:lnTo>
                <a:lnTo>
                  <a:pt x="8556136" y="1584087"/>
                </a:lnTo>
                <a:lnTo>
                  <a:pt x="8567023" y="1584087"/>
                </a:lnTo>
                <a:cubicBezTo>
                  <a:pt x="8567031" y="1584071"/>
                  <a:pt x="8567152" y="1583864"/>
                  <a:pt x="8568578" y="1581299"/>
                </a:cubicBezTo>
                <a:lnTo>
                  <a:pt x="8579466" y="1561776"/>
                </a:lnTo>
                <a:lnTo>
                  <a:pt x="8579466" y="1565681"/>
                </a:lnTo>
                <a:lnTo>
                  <a:pt x="8579466" y="1593013"/>
                </a:lnTo>
                <a:cubicBezTo>
                  <a:pt x="8587760" y="1593013"/>
                  <a:pt x="8587760" y="1593013"/>
                  <a:pt x="8587760" y="1499307"/>
                </a:cubicBezTo>
                <a:lnTo>
                  <a:pt x="8589315" y="1499307"/>
                </a:lnTo>
                <a:lnTo>
                  <a:pt x="8600202" y="1499307"/>
                </a:lnTo>
                <a:lnTo>
                  <a:pt x="8600202" y="1365439"/>
                </a:lnTo>
                <a:lnTo>
                  <a:pt x="8602277" y="1365439"/>
                </a:lnTo>
                <a:lnTo>
                  <a:pt x="8616793" y="1365439"/>
                </a:lnTo>
                <a:cubicBezTo>
                  <a:pt x="8616805" y="1365395"/>
                  <a:pt x="8617346" y="1363455"/>
                  <a:pt x="8641678" y="1276196"/>
                </a:cubicBezTo>
                <a:lnTo>
                  <a:pt x="8644270" y="1276196"/>
                </a:lnTo>
                <a:lnTo>
                  <a:pt x="8662416" y="1276196"/>
                </a:lnTo>
                <a:cubicBezTo>
                  <a:pt x="8662427" y="1276243"/>
                  <a:pt x="8662889" y="1278237"/>
                  <a:pt x="8683153" y="1365439"/>
                </a:cubicBezTo>
                <a:lnTo>
                  <a:pt x="8685226" y="1365439"/>
                </a:lnTo>
                <a:lnTo>
                  <a:pt x="8699744" y="1365439"/>
                </a:lnTo>
                <a:lnTo>
                  <a:pt x="8699744" y="1445759"/>
                </a:lnTo>
                <a:lnTo>
                  <a:pt x="8703372" y="1445759"/>
                </a:lnTo>
                <a:lnTo>
                  <a:pt x="8728777" y="1445759"/>
                </a:lnTo>
                <a:lnTo>
                  <a:pt x="8728777" y="1450221"/>
                </a:lnTo>
                <a:lnTo>
                  <a:pt x="8728777" y="1481456"/>
                </a:lnTo>
                <a:cubicBezTo>
                  <a:pt x="8737071" y="1481456"/>
                  <a:pt x="8737071" y="1481456"/>
                  <a:pt x="8737071" y="1476995"/>
                </a:cubicBezTo>
                <a:lnTo>
                  <a:pt x="8737071" y="1445759"/>
                </a:lnTo>
                <a:lnTo>
                  <a:pt x="8740182" y="1445759"/>
                </a:lnTo>
                <a:lnTo>
                  <a:pt x="8761956" y="1445759"/>
                </a:lnTo>
                <a:lnTo>
                  <a:pt x="8761956" y="1449105"/>
                </a:lnTo>
                <a:lnTo>
                  <a:pt x="8761956" y="1472533"/>
                </a:lnTo>
                <a:lnTo>
                  <a:pt x="8824170" y="1472533"/>
                </a:lnTo>
                <a:lnTo>
                  <a:pt x="8824170" y="1396675"/>
                </a:lnTo>
                <a:lnTo>
                  <a:pt x="8826761" y="1396675"/>
                </a:lnTo>
                <a:lnTo>
                  <a:pt x="8844906" y="1396675"/>
                </a:lnTo>
                <a:lnTo>
                  <a:pt x="8844906" y="1441296"/>
                </a:lnTo>
                <a:cubicBezTo>
                  <a:pt x="8849055" y="1441296"/>
                  <a:pt x="8849055" y="1441296"/>
                  <a:pt x="8849055" y="1374364"/>
                </a:cubicBezTo>
                <a:lnTo>
                  <a:pt x="8894676" y="1374364"/>
                </a:lnTo>
                <a:lnTo>
                  <a:pt x="8894676" y="1371016"/>
                </a:lnTo>
                <a:lnTo>
                  <a:pt x="8894676" y="1347590"/>
                </a:lnTo>
                <a:lnTo>
                  <a:pt x="8896232" y="1347590"/>
                </a:lnTo>
                <a:lnTo>
                  <a:pt x="8907119" y="1347590"/>
                </a:lnTo>
                <a:lnTo>
                  <a:pt x="8907119" y="1343687"/>
                </a:lnTo>
                <a:lnTo>
                  <a:pt x="8907119" y="1316356"/>
                </a:lnTo>
                <a:lnTo>
                  <a:pt x="8915415" y="1329742"/>
                </a:lnTo>
                <a:lnTo>
                  <a:pt x="8920081" y="1329742"/>
                </a:lnTo>
                <a:lnTo>
                  <a:pt x="8952742" y="1329742"/>
                </a:lnTo>
                <a:lnTo>
                  <a:pt x="8952742" y="1328068"/>
                </a:lnTo>
                <a:lnTo>
                  <a:pt x="8952742" y="1316356"/>
                </a:lnTo>
                <a:lnTo>
                  <a:pt x="8954298" y="1316356"/>
                </a:lnTo>
                <a:lnTo>
                  <a:pt x="8965185" y="1316356"/>
                </a:lnTo>
                <a:lnTo>
                  <a:pt x="8965185" y="1319144"/>
                </a:lnTo>
                <a:lnTo>
                  <a:pt x="8965185" y="1338667"/>
                </a:lnTo>
                <a:lnTo>
                  <a:pt x="9043987" y="1338667"/>
                </a:lnTo>
                <a:lnTo>
                  <a:pt x="9043987" y="1624247"/>
                </a:lnTo>
                <a:lnTo>
                  <a:pt x="9047098" y="1624247"/>
                </a:lnTo>
                <a:lnTo>
                  <a:pt x="9068872" y="1624247"/>
                </a:lnTo>
                <a:lnTo>
                  <a:pt x="9068872" y="1597475"/>
                </a:lnTo>
                <a:lnTo>
                  <a:pt x="9077168" y="1597475"/>
                </a:lnTo>
                <a:lnTo>
                  <a:pt x="9077168" y="1624247"/>
                </a:lnTo>
                <a:lnTo>
                  <a:pt x="9139380" y="1624247"/>
                </a:lnTo>
                <a:lnTo>
                  <a:pt x="9139380" y="1561776"/>
                </a:lnTo>
                <a:lnTo>
                  <a:pt x="9164266" y="1561776"/>
                </a:lnTo>
                <a:lnTo>
                  <a:pt x="9189150" y="1557315"/>
                </a:lnTo>
                <a:cubicBezTo>
                  <a:pt x="9193298" y="1557315"/>
                  <a:pt x="9193298" y="1561776"/>
                  <a:pt x="9197446" y="1561776"/>
                </a:cubicBezTo>
                <a:lnTo>
                  <a:pt x="9218183" y="1561776"/>
                </a:lnTo>
                <a:lnTo>
                  <a:pt x="9218183" y="1624247"/>
                </a:lnTo>
                <a:lnTo>
                  <a:pt x="9234774" y="1624247"/>
                </a:lnTo>
                <a:lnTo>
                  <a:pt x="9234774" y="1659947"/>
                </a:lnTo>
                <a:lnTo>
                  <a:pt x="9253880" y="1661815"/>
                </a:lnTo>
                <a:lnTo>
                  <a:pt x="9280397" y="1661815"/>
                </a:lnTo>
                <a:lnTo>
                  <a:pt x="9280397" y="1628710"/>
                </a:lnTo>
                <a:lnTo>
                  <a:pt x="9419466" y="1628710"/>
                </a:lnTo>
                <a:lnTo>
                  <a:pt x="9419466" y="1452736"/>
                </a:lnTo>
                <a:lnTo>
                  <a:pt x="9566827" y="1452736"/>
                </a:lnTo>
                <a:lnTo>
                  <a:pt x="9566827" y="1615324"/>
                </a:lnTo>
                <a:lnTo>
                  <a:pt x="9570723" y="1615324"/>
                </a:lnTo>
                <a:lnTo>
                  <a:pt x="9573265" y="1661815"/>
                </a:lnTo>
                <a:lnTo>
                  <a:pt x="9593066" y="1661815"/>
                </a:lnTo>
                <a:cubicBezTo>
                  <a:pt x="9594163" y="1646924"/>
                  <a:pt x="9595608" y="1631125"/>
                  <a:pt x="9595608" y="1615324"/>
                </a:cubicBezTo>
                <a:lnTo>
                  <a:pt x="9608050" y="1615324"/>
                </a:lnTo>
                <a:lnTo>
                  <a:pt x="9610592" y="1661815"/>
                </a:lnTo>
                <a:lnTo>
                  <a:pt x="9714188" y="1661815"/>
                </a:lnTo>
                <a:lnTo>
                  <a:pt x="9714188" y="1325302"/>
                </a:lnTo>
                <a:lnTo>
                  <a:pt x="10118008" y="1325302"/>
                </a:lnTo>
                <a:lnTo>
                  <a:pt x="10118008" y="1661815"/>
                </a:lnTo>
                <a:lnTo>
                  <a:pt x="10156270" y="1661815"/>
                </a:lnTo>
                <a:lnTo>
                  <a:pt x="10156270" y="1491124"/>
                </a:lnTo>
                <a:lnTo>
                  <a:pt x="10350928" y="1491124"/>
                </a:lnTo>
                <a:cubicBezTo>
                  <a:pt x="10359268" y="1272282"/>
                  <a:pt x="10366180" y="1054569"/>
                  <a:pt x="10375342" y="834436"/>
                </a:cubicBezTo>
                <a:cubicBezTo>
                  <a:pt x="10354606" y="834436"/>
                  <a:pt x="10304836" y="807662"/>
                  <a:pt x="10350458" y="789813"/>
                </a:cubicBezTo>
                <a:cubicBezTo>
                  <a:pt x="10346310" y="785351"/>
                  <a:pt x="10342164" y="780888"/>
                  <a:pt x="10338015" y="780888"/>
                </a:cubicBezTo>
                <a:cubicBezTo>
                  <a:pt x="10338015" y="754116"/>
                  <a:pt x="10333867" y="749653"/>
                  <a:pt x="10354606" y="731805"/>
                </a:cubicBezTo>
                <a:lnTo>
                  <a:pt x="10354606" y="696108"/>
                </a:lnTo>
                <a:lnTo>
                  <a:pt x="10383638" y="696108"/>
                </a:lnTo>
                <a:lnTo>
                  <a:pt x="10383638" y="651485"/>
                </a:lnTo>
                <a:cubicBezTo>
                  <a:pt x="10383638" y="647022"/>
                  <a:pt x="10387785" y="647022"/>
                  <a:pt x="10387785" y="642560"/>
                </a:cubicBezTo>
                <a:lnTo>
                  <a:pt x="10387785" y="481920"/>
                </a:lnTo>
                <a:cubicBezTo>
                  <a:pt x="10387785" y="477457"/>
                  <a:pt x="10383638" y="472996"/>
                  <a:pt x="10383638" y="468534"/>
                </a:cubicBezTo>
                <a:lnTo>
                  <a:pt x="10396081" y="455146"/>
                </a:lnTo>
                <a:lnTo>
                  <a:pt x="10396081" y="334666"/>
                </a:lnTo>
                <a:cubicBezTo>
                  <a:pt x="10396081" y="330205"/>
                  <a:pt x="10396081" y="330205"/>
                  <a:pt x="10400228" y="325742"/>
                </a:cubicBezTo>
                <a:lnTo>
                  <a:pt x="10400228" y="209725"/>
                </a:lnTo>
                <a:cubicBezTo>
                  <a:pt x="10404376" y="191877"/>
                  <a:pt x="10404376" y="182951"/>
                  <a:pt x="10404376" y="169565"/>
                </a:cubicBezTo>
                <a:cubicBezTo>
                  <a:pt x="10412672" y="182951"/>
                  <a:pt x="10412672" y="191877"/>
                  <a:pt x="10412672" y="205263"/>
                </a:cubicBezTo>
                <a:cubicBezTo>
                  <a:pt x="10416818" y="249885"/>
                  <a:pt x="10416818" y="290045"/>
                  <a:pt x="10416818" y="325742"/>
                </a:cubicBezTo>
                <a:cubicBezTo>
                  <a:pt x="10420966" y="374826"/>
                  <a:pt x="10420966" y="414986"/>
                  <a:pt x="10420966" y="455146"/>
                </a:cubicBezTo>
                <a:lnTo>
                  <a:pt x="10433408" y="468534"/>
                </a:lnTo>
                <a:cubicBezTo>
                  <a:pt x="10433408" y="472996"/>
                  <a:pt x="10429260" y="477457"/>
                  <a:pt x="10429260" y="481920"/>
                </a:cubicBezTo>
                <a:lnTo>
                  <a:pt x="10429260" y="642560"/>
                </a:lnTo>
                <a:cubicBezTo>
                  <a:pt x="10429260" y="647022"/>
                  <a:pt x="10433408" y="647022"/>
                  <a:pt x="10433408" y="651485"/>
                </a:cubicBezTo>
                <a:lnTo>
                  <a:pt x="10433408" y="696108"/>
                </a:lnTo>
                <a:lnTo>
                  <a:pt x="10462442" y="696108"/>
                </a:lnTo>
                <a:lnTo>
                  <a:pt x="10462442" y="731805"/>
                </a:lnTo>
                <a:cubicBezTo>
                  <a:pt x="10479032" y="749653"/>
                  <a:pt x="10479032" y="749653"/>
                  <a:pt x="10479032" y="780888"/>
                </a:cubicBezTo>
                <a:cubicBezTo>
                  <a:pt x="10474884" y="780888"/>
                  <a:pt x="10470736" y="785351"/>
                  <a:pt x="10466590" y="789813"/>
                </a:cubicBezTo>
                <a:cubicBezTo>
                  <a:pt x="10508063" y="812125"/>
                  <a:pt x="10458294" y="829973"/>
                  <a:pt x="10441702" y="834436"/>
                </a:cubicBezTo>
                <a:cubicBezTo>
                  <a:pt x="10445851" y="1008462"/>
                  <a:pt x="10454145" y="1182488"/>
                  <a:pt x="10458294" y="1356516"/>
                </a:cubicBezTo>
                <a:lnTo>
                  <a:pt x="10591014" y="1356516"/>
                </a:lnTo>
                <a:lnTo>
                  <a:pt x="10591014" y="1512693"/>
                </a:lnTo>
                <a:lnTo>
                  <a:pt x="10607604" y="1512693"/>
                </a:lnTo>
                <a:cubicBezTo>
                  <a:pt x="10607604" y="1508230"/>
                  <a:pt x="10611752" y="1503767"/>
                  <a:pt x="10611752" y="1499307"/>
                </a:cubicBezTo>
                <a:lnTo>
                  <a:pt x="10624195" y="1499307"/>
                </a:lnTo>
                <a:cubicBezTo>
                  <a:pt x="10624195" y="1503767"/>
                  <a:pt x="10624195" y="1508230"/>
                  <a:pt x="10628343" y="1517155"/>
                </a:cubicBezTo>
                <a:lnTo>
                  <a:pt x="10653228" y="1517155"/>
                </a:lnTo>
                <a:lnTo>
                  <a:pt x="10653228" y="1503767"/>
                </a:lnTo>
                <a:lnTo>
                  <a:pt x="10698850" y="1503767"/>
                </a:lnTo>
                <a:lnTo>
                  <a:pt x="10698850" y="1517155"/>
                </a:lnTo>
                <a:lnTo>
                  <a:pt x="10740325" y="1517155"/>
                </a:lnTo>
                <a:lnTo>
                  <a:pt x="10740325" y="1610861"/>
                </a:lnTo>
                <a:lnTo>
                  <a:pt x="10769358" y="1610861"/>
                </a:lnTo>
                <a:lnTo>
                  <a:pt x="10769358" y="1584087"/>
                </a:lnTo>
                <a:lnTo>
                  <a:pt x="10802539" y="1584087"/>
                </a:lnTo>
                <a:lnTo>
                  <a:pt x="10802539" y="1213724"/>
                </a:lnTo>
                <a:lnTo>
                  <a:pt x="10814982" y="1200336"/>
                </a:lnTo>
                <a:lnTo>
                  <a:pt x="10964292" y="1200336"/>
                </a:lnTo>
                <a:lnTo>
                  <a:pt x="10964292" y="1218187"/>
                </a:lnTo>
                <a:lnTo>
                  <a:pt x="10985029" y="1218187"/>
                </a:lnTo>
                <a:lnTo>
                  <a:pt x="10985029" y="1454684"/>
                </a:lnTo>
                <a:lnTo>
                  <a:pt x="11030652" y="1454684"/>
                </a:lnTo>
                <a:lnTo>
                  <a:pt x="11030652" y="1316356"/>
                </a:lnTo>
                <a:lnTo>
                  <a:pt x="11084570" y="1316356"/>
                </a:lnTo>
                <a:cubicBezTo>
                  <a:pt x="11088716" y="1316356"/>
                  <a:pt x="11088716" y="1311893"/>
                  <a:pt x="11092865" y="1307430"/>
                </a:cubicBezTo>
                <a:lnTo>
                  <a:pt x="11109456" y="1307430"/>
                </a:lnTo>
                <a:cubicBezTo>
                  <a:pt x="11113602" y="1311893"/>
                  <a:pt x="11113602" y="1316356"/>
                  <a:pt x="11117750" y="1316356"/>
                </a:cubicBezTo>
                <a:lnTo>
                  <a:pt x="11163373" y="1316356"/>
                </a:lnTo>
                <a:lnTo>
                  <a:pt x="11163373" y="1075396"/>
                </a:lnTo>
                <a:cubicBezTo>
                  <a:pt x="11163402" y="1075390"/>
                  <a:pt x="11165176" y="1075051"/>
                  <a:pt x="11279503" y="1053084"/>
                </a:cubicBezTo>
                <a:lnTo>
                  <a:pt x="11279503" y="1055316"/>
                </a:lnTo>
                <a:lnTo>
                  <a:pt x="11279503" y="1070933"/>
                </a:lnTo>
                <a:lnTo>
                  <a:pt x="11333421" y="1070933"/>
                </a:lnTo>
                <a:lnTo>
                  <a:pt x="11333421" y="1597475"/>
                </a:lnTo>
                <a:lnTo>
                  <a:pt x="11379044" y="1597475"/>
                </a:lnTo>
                <a:lnTo>
                  <a:pt x="11379044" y="1588550"/>
                </a:lnTo>
                <a:lnTo>
                  <a:pt x="11403930" y="1588550"/>
                </a:lnTo>
                <a:lnTo>
                  <a:pt x="11403930" y="1597475"/>
                </a:lnTo>
                <a:lnTo>
                  <a:pt x="11453699" y="1597475"/>
                </a:lnTo>
                <a:lnTo>
                  <a:pt x="11453699" y="1570701"/>
                </a:lnTo>
                <a:lnTo>
                  <a:pt x="11511765" y="1570701"/>
                </a:lnTo>
                <a:cubicBezTo>
                  <a:pt x="11520059" y="1561776"/>
                  <a:pt x="11528356" y="1561776"/>
                  <a:pt x="11536650" y="1561776"/>
                </a:cubicBezTo>
                <a:cubicBezTo>
                  <a:pt x="11549092" y="1570701"/>
                  <a:pt x="11565683" y="1570701"/>
                  <a:pt x="11578125" y="1570701"/>
                </a:cubicBezTo>
                <a:lnTo>
                  <a:pt x="11578125" y="1535004"/>
                </a:lnTo>
                <a:lnTo>
                  <a:pt x="11594716" y="1535004"/>
                </a:lnTo>
                <a:lnTo>
                  <a:pt x="11594716" y="1508230"/>
                </a:lnTo>
                <a:lnTo>
                  <a:pt x="11710846" y="1508230"/>
                </a:lnTo>
                <a:lnTo>
                  <a:pt x="11710846" y="1445759"/>
                </a:lnTo>
                <a:lnTo>
                  <a:pt x="11748173" y="1445759"/>
                </a:lnTo>
                <a:lnTo>
                  <a:pt x="11748173" y="1432373"/>
                </a:lnTo>
                <a:lnTo>
                  <a:pt x="11773058" y="1432373"/>
                </a:lnTo>
                <a:lnTo>
                  <a:pt x="11773058" y="1445759"/>
                </a:lnTo>
                <a:lnTo>
                  <a:pt x="11806239" y="1445759"/>
                </a:lnTo>
                <a:lnTo>
                  <a:pt x="11806239" y="1548390"/>
                </a:lnTo>
                <a:lnTo>
                  <a:pt x="11872599" y="1548390"/>
                </a:lnTo>
                <a:lnTo>
                  <a:pt x="11872599" y="1494844"/>
                </a:lnTo>
                <a:lnTo>
                  <a:pt x="11951402" y="1494844"/>
                </a:lnTo>
                <a:lnTo>
                  <a:pt x="11951402" y="1432373"/>
                </a:lnTo>
                <a:lnTo>
                  <a:pt x="12050944" y="1432373"/>
                </a:lnTo>
                <a:lnTo>
                  <a:pt x="12050944" y="1661815"/>
                </a:lnTo>
                <a:lnTo>
                  <a:pt x="12050944" y="1690256"/>
                </a:lnTo>
                <a:lnTo>
                  <a:pt x="12199411" y="1690256"/>
                </a:lnTo>
                <a:cubicBezTo>
                  <a:pt x="12194860" y="1939194"/>
                  <a:pt x="12203964" y="2064141"/>
                  <a:pt x="12199413" y="2395741"/>
                </a:cubicBezTo>
                <a:lnTo>
                  <a:pt x="12192001" y="2395736"/>
                </a:lnTo>
                <a:lnTo>
                  <a:pt x="12192001" y="4807010"/>
                </a:lnTo>
                <a:lnTo>
                  <a:pt x="1" y="4807010"/>
                </a:lnTo>
                <a:lnTo>
                  <a:pt x="1" y="2264636"/>
                </a:lnTo>
                <a:lnTo>
                  <a:pt x="3611" y="2264636"/>
                </a:lnTo>
                <a:lnTo>
                  <a:pt x="2102" y="1942885"/>
                </a:lnTo>
                <a:cubicBezTo>
                  <a:pt x="1402" y="1795013"/>
                  <a:pt x="701" y="1647140"/>
                  <a:pt x="0" y="1494844"/>
                </a:cubicBezTo>
                <a:lnTo>
                  <a:pt x="41476" y="1494844"/>
                </a:lnTo>
                <a:cubicBezTo>
                  <a:pt x="41484" y="1494831"/>
                  <a:pt x="41560" y="1494662"/>
                  <a:pt x="42513" y="1492612"/>
                </a:cubicBezTo>
                <a:lnTo>
                  <a:pt x="49770" y="1476995"/>
                </a:lnTo>
                <a:cubicBezTo>
                  <a:pt x="49788" y="1476997"/>
                  <a:pt x="50020" y="1477034"/>
                  <a:pt x="53400" y="1477552"/>
                </a:cubicBezTo>
                <a:lnTo>
                  <a:pt x="78803" y="1481456"/>
                </a:lnTo>
                <a:cubicBezTo>
                  <a:pt x="78809" y="1481476"/>
                  <a:pt x="78887" y="1481685"/>
                  <a:pt x="79841" y="1484246"/>
                </a:cubicBezTo>
                <a:lnTo>
                  <a:pt x="87097" y="1503767"/>
                </a:lnTo>
                <a:cubicBezTo>
                  <a:pt x="87126" y="1503769"/>
                  <a:pt x="88346" y="1503872"/>
                  <a:pt x="141015" y="1508230"/>
                </a:cubicBezTo>
                <a:lnTo>
                  <a:pt x="141015" y="1253884"/>
                </a:lnTo>
                <a:lnTo>
                  <a:pt x="145163" y="1253884"/>
                </a:lnTo>
                <a:lnTo>
                  <a:pt x="174196" y="1253884"/>
                </a:lnTo>
                <a:lnTo>
                  <a:pt x="174196" y="972764"/>
                </a:lnTo>
                <a:lnTo>
                  <a:pt x="177825" y="972764"/>
                </a:lnTo>
                <a:lnTo>
                  <a:pt x="203229" y="972764"/>
                </a:lnTo>
                <a:lnTo>
                  <a:pt x="452080" y="972764"/>
                </a:lnTo>
                <a:lnTo>
                  <a:pt x="456746" y="972764"/>
                </a:lnTo>
                <a:lnTo>
                  <a:pt x="489409" y="972764"/>
                </a:lnTo>
                <a:lnTo>
                  <a:pt x="489409" y="1262807"/>
                </a:lnTo>
                <a:cubicBezTo>
                  <a:pt x="489429" y="1262805"/>
                  <a:pt x="489659" y="1262762"/>
                  <a:pt x="492520" y="1262250"/>
                </a:cubicBezTo>
                <a:lnTo>
                  <a:pt x="514294" y="1258347"/>
                </a:lnTo>
                <a:cubicBezTo>
                  <a:pt x="514294" y="1258392"/>
                  <a:pt x="514232" y="1261146"/>
                  <a:pt x="510146" y="1441296"/>
                </a:cubicBezTo>
                <a:cubicBezTo>
                  <a:pt x="510166" y="1441300"/>
                  <a:pt x="510393" y="1441341"/>
                  <a:pt x="513256" y="1441855"/>
                </a:cubicBezTo>
                <a:lnTo>
                  <a:pt x="535030" y="1445758"/>
                </a:lnTo>
                <a:cubicBezTo>
                  <a:pt x="535035" y="1445773"/>
                  <a:pt x="535076" y="1445905"/>
                  <a:pt x="535548" y="1447432"/>
                </a:cubicBezTo>
                <a:lnTo>
                  <a:pt x="539179" y="1459146"/>
                </a:lnTo>
                <a:cubicBezTo>
                  <a:pt x="539183" y="1459128"/>
                  <a:pt x="539275" y="1458833"/>
                  <a:pt x="540734" y="1454126"/>
                </a:cubicBezTo>
                <a:lnTo>
                  <a:pt x="551621" y="1418986"/>
                </a:lnTo>
                <a:lnTo>
                  <a:pt x="555249" y="1418986"/>
                </a:lnTo>
                <a:lnTo>
                  <a:pt x="580654" y="1418986"/>
                </a:lnTo>
                <a:lnTo>
                  <a:pt x="580654" y="1485918"/>
                </a:lnTo>
                <a:cubicBezTo>
                  <a:pt x="580666" y="1485929"/>
                  <a:pt x="580824" y="1486011"/>
                  <a:pt x="582727" y="1487035"/>
                </a:cubicBezTo>
                <a:lnTo>
                  <a:pt x="597245" y="1494844"/>
                </a:lnTo>
                <a:lnTo>
                  <a:pt x="597245" y="1497632"/>
                </a:lnTo>
                <a:lnTo>
                  <a:pt x="597245" y="1517155"/>
                </a:lnTo>
                <a:lnTo>
                  <a:pt x="688490" y="1517155"/>
                </a:lnTo>
                <a:lnTo>
                  <a:pt x="688490" y="1519386"/>
                </a:lnTo>
                <a:lnTo>
                  <a:pt x="688490" y="1535004"/>
                </a:lnTo>
                <a:lnTo>
                  <a:pt x="692636" y="1535004"/>
                </a:lnTo>
                <a:lnTo>
                  <a:pt x="721669" y="1535004"/>
                </a:lnTo>
                <a:lnTo>
                  <a:pt x="721669" y="1472532"/>
                </a:lnTo>
                <a:lnTo>
                  <a:pt x="812914" y="1472532"/>
                </a:lnTo>
                <a:lnTo>
                  <a:pt x="812914" y="1469744"/>
                </a:lnTo>
                <a:lnTo>
                  <a:pt x="812914" y="1450221"/>
                </a:lnTo>
                <a:lnTo>
                  <a:pt x="814989" y="1450221"/>
                </a:lnTo>
                <a:lnTo>
                  <a:pt x="829505" y="1450221"/>
                </a:lnTo>
                <a:lnTo>
                  <a:pt x="829505" y="1446318"/>
                </a:lnTo>
                <a:lnTo>
                  <a:pt x="829505" y="1418986"/>
                </a:lnTo>
                <a:lnTo>
                  <a:pt x="831060" y="1418986"/>
                </a:lnTo>
                <a:lnTo>
                  <a:pt x="841947" y="1418986"/>
                </a:lnTo>
                <a:lnTo>
                  <a:pt x="841947" y="1416755"/>
                </a:lnTo>
                <a:lnTo>
                  <a:pt x="841947" y="1401136"/>
                </a:lnTo>
                <a:lnTo>
                  <a:pt x="846095" y="1401136"/>
                </a:lnTo>
                <a:lnTo>
                  <a:pt x="875128" y="1401136"/>
                </a:lnTo>
                <a:lnTo>
                  <a:pt x="875128" y="1403367"/>
                </a:lnTo>
                <a:lnTo>
                  <a:pt x="875128" y="1418986"/>
                </a:lnTo>
                <a:lnTo>
                  <a:pt x="920750" y="1418986"/>
                </a:lnTo>
                <a:lnTo>
                  <a:pt x="920750" y="1415081"/>
                </a:lnTo>
                <a:lnTo>
                  <a:pt x="920750" y="1387750"/>
                </a:lnTo>
                <a:lnTo>
                  <a:pt x="924380" y="1387750"/>
                </a:lnTo>
                <a:lnTo>
                  <a:pt x="949783" y="1387750"/>
                </a:lnTo>
                <a:lnTo>
                  <a:pt x="949783" y="1436835"/>
                </a:lnTo>
                <a:lnTo>
                  <a:pt x="951858" y="1436835"/>
                </a:lnTo>
                <a:lnTo>
                  <a:pt x="966373" y="1436835"/>
                </a:lnTo>
                <a:lnTo>
                  <a:pt x="966373" y="1434604"/>
                </a:lnTo>
                <a:lnTo>
                  <a:pt x="966373" y="1418986"/>
                </a:lnTo>
                <a:lnTo>
                  <a:pt x="970001" y="1418986"/>
                </a:lnTo>
                <a:lnTo>
                  <a:pt x="995406" y="1418986"/>
                </a:lnTo>
                <a:lnTo>
                  <a:pt x="995406" y="1472532"/>
                </a:lnTo>
                <a:lnTo>
                  <a:pt x="999554" y="1472532"/>
                </a:lnTo>
                <a:lnTo>
                  <a:pt x="1028585" y="1472532"/>
                </a:lnTo>
                <a:lnTo>
                  <a:pt x="1028585" y="1475878"/>
                </a:lnTo>
                <a:lnTo>
                  <a:pt x="1028585" y="1499306"/>
                </a:lnTo>
                <a:lnTo>
                  <a:pt x="1030140" y="1499306"/>
                </a:lnTo>
                <a:lnTo>
                  <a:pt x="1041030" y="1499306"/>
                </a:lnTo>
                <a:lnTo>
                  <a:pt x="1041030" y="1497632"/>
                </a:lnTo>
                <a:lnTo>
                  <a:pt x="1041030" y="1485918"/>
                </a:lnTo>
                <a:lnTo>
                  <a:pt x="1103242" y="1485918"/>
                </a:lnTo>
                <a:lnTo>
                  <a:pt x="1103242" y="1535004"/>
                </a:lnTo>
                <a:lnTo>
                  <a:pt x="1105315" y="1535004"/>
                </a:lnTo>
                <a:lnTo>
                  <a:pt x="1119832" y="1535004"/>
                </a:lnTo>
                <a:lnTo>
                  <a:pt x="1119832" y="1537235"/>
                </a:lnTo>
                <a:lnTo>
                  <a:pt x="1119832" y="1552852"/>
                </a:lnTo>
                <a:lnTo>
                  <a:pt x="1121387" y="1552852"/>
                </a:lnTo>
                <a:lnTo>
                  <a:pt x="1132275" y="1552852"/>
                </a:lnTo>
                <a:lnTo>
                  <a:pt x="1132275" y="1548390"/>
                </a:lnTo>
                <a:lnTo>
                  <a:pt x="1132275" y="1517155"/>
                </a:lnTo>
                <a:lnTo>
                  <a:pt x="1134348" y="1517155"/>
                </a:lnTo>
                <a:lnTo>
                  <a:pt x="1148865" y="1517155"/>
                </a:lnTo>
                <a:lnTo>
                  <a:pt x="1148865" y="1519386"/>
                </a:lnTo>
                <a:lnTo>
                  <a:pt x="1148865" y="1535004"/>
                </a:lnTo>
                <a:lnTo>
                  <a:pt x="1159752" y="1530890"/>
                </a:lnTo>
                <a:cubicBezTo>
                  <a:pt x="1161308" y="1530122"/>
                  <a:pt x="1161308" y="1529705"/>
                  <a:pt x="1161308" y="1528867"/>
                </a:cubicBezTo>
                <a:lnTo>
                  <a:pt x="1161308" y="1517155"/>
                </a:lnTo>
                <a:lnTo>
                  <a:pt x="1240110" y="1517155"/>
                </a:lnTo>
                <a:lnTo>
                  <a:pt x="1240110" y="1566238"/>
                </a:lnTo>
                <a:lnTo>
                  <a:pt x="1244256" y="1566238"/>
                </a:lnTo>
                <a:lnTo>
                  <a:pt x="1273289" y="1566238"/>
                </a:lnTo>
                <a:lnTo>
                  <a:pt x="1273289" y="1568470"/>
                </a:lnTo>
                <a:lnTo>
                  <a:pt x="1273289" y="1584087"/>
                </a:lnTo>
                <a:lnTo>
                  <a:pt x="1276920" y="1584087"/>
                </a:lnTo>
                <a:lnTo>
                  <a:pt x="1302322" y="1584087"/>
                </a:lnTo>
                <a:lnTo>
                  <a:pt x="1302322" y="1535004"/>
                </a:lnTo>
                <a:lnTo>
                  <a:pt x="1304395" y="1535004"/>
                </a:lnTo>
                <a:lnTo>
                  <a:pt x="1318913" y="1535004"/>
                </a:lnTo>
                <a:lnTo>
                  <a:pt x="1318913" y="1468070"/>
                </a:lnTo>
                <a:lnTo>
                  <a:pt x="1320986" y="1468070"/>
                </a:lnTo>
                <a:lnTo>
                  <a:pt x="1335504" y="1468070"/>
                </a:lnTo>
                <a:lnTo>
                  <a:pt x="1335504" y="1464166"/>
                </a:lnTo>
                <a:lnTo>
                  <a:pt x="1335504" y="1436835"/>
                </a:lnTo>
                <a:cubicBezTo>
                  <a:pt x="1331355" y="1436835"/>
                  <a:pt x="1331355" y="1436835"/>
                  <a:pt x="1332911" y="1433487"/>
                </a:cubicBezTo>
                <a:lnTo>
                  <a:pt x="1343798" y="1410061"/>
                </a:lnTo>
                <a:cubicBezTo>
                  <a:pt x="1343808" y="1410096"/>
                  <a:pt x="1344207" y="1411487"/>
                  <a:pt x="1360388" y="1468070"/>
                </a:cubicBezTo>
                <a:lnTo>
                  <a:pt x="1361944" y="1468070"/>
                </a:lnTo>
                <a:lnTo>
                  <a:pt x="1372831" y="1468070"/>
                </a:lnTo>
                <a:lnTo>
                  <a:pt x="1372831" y="1249421"/>
                </a:lnTo>
                <a:lnTo>
                  <a:pt x="1375941" y="1249421"/>
                </a:lnTo>
                <a:lnTo>
                  <a:pt x="1397716" y="1249421"/>
                </a:lnTo>
                <a:lnTo>
                  <a:pt x="1397716" y="1151253"/>
                </a:lnTo>
                <a:lnTo>
                  <a:pt x="1451634" y="1151253"/>
                </a:lnTo>
                <a:lnTo>
                  <a:pt x="1451634" y="1106630"/>
                </a:lnTo>
                <a:lnTo>
                  <a:pt x="1522142" y="1106630"/>
                </a:lnTo>
                <a:lnTo>
                  <a:pt x="1522142" y="1111650"/>
                </a:lnTo>
                <a:lnTo>
                  <a:pt x="1522142" y="1146790"/>
                </a:lnTo>
                <a:lnTo>
                  <a:pt x="1526808" y="1146790"/>
                </a:lnTo>
                <a:lnTo>
                  <a:pt x="1559469" y="1146790"/>
                </a:lnTo>
                <a:lnTo>
                  <a:pt x="1559469" y="1244959"/>
                </a:lnTo>
                <a:lnTo>
                  <a:pt x="1561542" y="1244959"/>
                </a:lnTo>
                <a:lnTo>
                  <a:pt x="1576060" y="1244959"/>
                </a:lnTo>
                <a:lnTo>
                  <a:pt x="1605093" y="1253884"/>
                </a:lnTo>
                <a:lnTo>
                  <a:pt x="1605093" y="1334204"/>
                </a:lnTo>
                <a:lnTo>
                  <a:pt x="1607166" y="1334204"/>
                </a:lnTo>
                <a:lnTo>
                  <a:pt x="1621681" y="1334204"/>
                </a:lnTo>
                <a:lnTo>
                  <a:pt x="1621681" y="1337550"/>
                </a:lnTo>
                <a:lnTo>
                  <a:pt x="1621681" y="1360976"/>
                </a:lnTo>
                <a:lnTo>
                  <a:pt x="1625829" y="1360976"/>
                </a:lnTo>
                <a:lnTo>
                  <a:pt x="1654862" y="1360976"/>
                </a:lnTo>
                <a:lnTo>
                  <a:pt x="1667305" y="1374364"/>
                </a:lnTo>
                <a:lnTo>
                  <a:pt x="1667305" y="1418986"/>
                </a:lnTo>
                <a:lnTo>
                  <a:pt x="1671971" y="1418986"/>
                </a:lnTo>
                <a:lnTo>
                  <a:pt x="1704632" y="1418986"/>
                </a:lnTo>
                <a:lnTo>
                  <a:pt x="1704632" y="1421216"/>
                </a:lnTo>
                <a:lnTo>
                  <a:pt x="1704632" y="1436835"/>
                </a:lnTo>
                <a:lnTo>
                  <a:pt x="1707225" y="1436835"/>
                </a:lnTo>
                <a:lnTo>
                  <a:pt x="1725371" y="1436835"/>
                </a:lnTo>
                <a:lnTo>
                  <a:pt x="1725371" y="1441296"/>
                </a:lnTo>
                <a:lnTo>
                  <a:pt x="1725371" y="1472532"/>
                </a:lnTo>
                <a:cubicBezTo>
                  <a:pt x="1733665" y="1472532"/>
                  <a:pt x="1733665" y="1472532"/>
                  <a:pt x="1733665" y="1468627"/>
                </a:cubicBezTo>
                <a:lnTo>
                  <a:pt x="1733665" y="1441296"/>
                </a:lnTo>
                <a:lnTo>
                  <a:pt x="1735738" y="1441296"/>
                </a:lnTo>
                <a:lnTo>
                  <a:pt x="1750256" y="1441296"/>
                </a:lnTo>
                <a:lnTo>
                  <a:pt x="1750256" y="1444644"/>
                </a:lnTo>
                <a:lnTo>
                  <a:pt x="1750256" y="1468070"/>
                </a:lnTo>
                <a:lnTo>
                  <a:pt x="1751811" y="1468070"/>
                </a:lnTo>
                <a:lnTo>
                  <a:pt x="1762698" y="1468070"/>
                </a:lnTo>
                <a:cubicBezTo>
                  <a:pt x="1762698" y="1459146"/>
                  <a:pt x="1762698" y="1459146"/>
                  <a:pt x="1862237" y="1459146"/>
                </a:cubicBezTo>
                <a:lnTo>
                  <a:pt x="1862237" y="1461935"/>
                </a:lnTo>
                <a:lnTo>
                  <a:pt x="1862237" y="1481456"/>
                </a:lnTo>
                <a:lnTo>
                  <a:pt x="1863793" y="1481456"/>
                </a:lnTo>
                <a:lnTo>
                  <a:pt x="1874682" y="1481456"/>
                </a:lnTo>
                <a:lnTo>
                  <a:pt x="1874682" y="1485918"/>
                </a:lnTo>
                <a:lnTo>
                  <a:pt x="1874682" y="1517155"/>
                </a:lnTo>
                <a:cubicBezTo>
                  <a:pt x="1874698" y="1517147"/>
                  <a:pt x="1874936" y="1516986"/>
                  <a:pt x="1878828" y="1514366"/>
                </a:cubicBezTo>
                <a:lnTo>
                  <a:pt x="1907861" y="1494844"/>
                </a:lnTo>
                <a:cubicBezTo>
                  <a:pt x="1907865" y="1494805"/>
                  <a:pt x="1908133" y="1492998"/>
                  <a:pt x="1920303" y="1410061"/>
                </a:cubicBezTo>
                <a:cubicBezTo>
                  <a:pt x="1920322" y="1410057"/>
                  <a:pt x="1920463" y="1410003"/>
                  <a:pt x="1921859" y="1409504"/>
                </a:cubicBezTo>
                <a:lnTo>
                  <a:pt x="1932746" y="1405598"/>
                </a:lnTo>
                <a:cubicBezTo>
                  <a:pt x="1932746" y="1405565"/>
                  <a:pt x="1932813" y="1403375"/>
                  <a:pt x="1936894" y="1262807"/>
                </a:cubicBezTo>
                <a:cubicBezTo>
                  <a:pt x="1936894" y="1262844"/>
                  <a:pt x="1936962" y="1265096"/>
                  <a:pt x="1941042" y="1405598"/>
                </a:cubicBezTo>
                <a:cubicBezTo>
                  <a:pt x="1941061" y="1405605"/>
                  <a:pt x="1941206" y="1405656"/>
                  <a:pt x="1942597" y="1406156"/>
                </a:cubicBezTo>
                <a:lnTo>
                  <a:pt x="1953485" y="1410061"/>
                </a:lnTo>
                <a:lnTo>
                  <a:pt x="1953485" y="1231573"/>
                </a:lnTo>
                <a:cubicBezTo>
                  <a:pt x="1961779" y="1231573"/>
                  <a:pt x="1961779" y="1231573"/>
                  <a:pt x="1961779" y="1164639"/>
                </a:cubicBezTo>
                <a:lnTo>
                  <a:pt x="2040581" y="1164639"/>
                </a:lnTo>
                <a:lnTo>
                  <a:pt x="2040581" y="1231573"/>
                </a:lnTo>
                <a:lnTo>
                  <a:pt x="2042137" y="1231573"/>
                </a:lnTo>
                <a:lnTo>
                  <a:pt x="2053024" y="1231573"/>
                </a:lnTo>
                <a:lnTo>
                  <a:pt x="2053024" y="1062007"/>
                </a:lnTo>
                <a:lnTo>
                  <a:pt x="2056654" y="1062007"/>
                </a:lnTo>
                <a:lnTo>
                  <a:pt x="2082057" y="1062007"/>
                </a:lnTo>
                <a:lnTo>
                  <a:pt x="2082057" y="1058104"/>
                </a:lnTo>
                <a:lnTo>
                  <a:pt x="2082057" y="1030773"/>
                </a:lnTo>
                <a:lnTo>
                  <a:pt x="2127680" y="1030773"/>
                </a:lnTo>
                <a:lnTo>
                  <a:pt x="2127680" y="1028541"/>
                </a:lnTo>
                <a:lnTo>
                  <a:pt x="2127680" y="1012924"/>
                </a:lnTo>
                <a:lnTo>
                  <a:pt x="2131309" y="1012924"/>
                </a:lnTo>
                <a:lnTo>
                  <a:pt x="2156713" y="1012924"/>
                </a:lnTo>
                <a:lnTo>
                  <a:pt x="2156713" y="1015155"/>
                </a:lnTo>
                <a:lnTo>
                  <a:pt x="2156713" y="1030773"/>
                </a:lnTo>
                <a:lnTo>
                  <a:pt x="2158269" y="1030773"/>
                </a:lnTo>
                <a:lnTo>
                  <a:pt x="2169156" y="1030773"/>
                </a:lnTo>
                <a:lnTo>
                  <a:pt x="2189893" y="1021847"/>
                </a:lnTo>
                <a:lnTo>
                  <a:pt x="2198187" y="1028541"/>
                </a:lnTo>
                <a:lnTo>
                  <a:pt x="2198187" y="1012924"/>
                </a:lnTo>
                <a:lnTo>
                  <a:pt x="2202853" y="1012924"/>
                </a:lnTo>
                <a:lnTo>
                  <a:pt x="2235516" y="1012924"/>
                </a:lnTo>
                <a:lnTo>
                  <a:pt x="2235516" y="1015155"/>
                </a:lnTo>
                <a:lnTo>
                  <a:pt x="2235516" y="1030773"/>
                </a:lnTo>
                <a:lnTo>
                  <a:pt x="2297728" y="1030773"/>
                </a:lnTo>
                <a:lnTo>
                  <a:pt x="2297728" y="1034119"/>
                </a:lnTo>
                <a:lnTo>
                  <a:pt x="2297728" y="1057547"/>
                </a:lnTo>
                <a:lnTo>
                  <a:pt x="2351646" y="1057547"/>
                </a:lnTo>
                <a:lnTo>
                  <a:pt x="2351646" y="1120016"/>
                </a:lnTo>
                <a:lnTo>
                  <a:pt x="2353201" y="1120016"/>
                </a:lnTo>
                <a:lnTo>
                  <a:pt x="2364089" y="1120016"/>
                </a:lnTo>
                <a:lnTo>
                  <a:pt x="2364089" y="1122247"/>
                </a:lnTo>
                <a:lnTo>
                  <a:pt x="2364089" y="1137867"/>
                </a:lnTo>
                <a:cubicBezTo>
                  <a:pt x="2372385" y="1137867"/>
                  <a:pt x="2372385" y="1137867"/>
                  <a:pt x="2372385" y="1200336"/>
                </a:cubicBezTo>
                <a:lnTo>
                  <a:pt x="2373940" y="1200336"/>
                </a:lnTo>
                <a:lnTo>
                  <a:pt x="2384827" y="1200336"/>
                </a:lnTo>
                <a:lnTo>
                  <a:pt x="2384827" y="1202010"/>
                </a:lnTo>
                <a:lnTo>
                  <a:pt x="2384827" y="1213724"/>
                </a:lnTo>
                <a:lnTo>
                  <a:pt x="2386900" y="1213724"/>
                </a:lnTo>
                <a:lnTo>
                  <a:pt x="2401416" y="1213724"/>
                </a:lnTo>
                <a:lnTo>
                  <a:pt x="2401416" y="1276195"/>
                </a:lnTo>
                <a:lnTo>
                  <a:pt x="2405564" y="1276195"/>
                </a:lnTo>
                <a:lnTo>
                  <a:pt x="2434597" y="1276195"/>
                </a:lnTo>
                <a:lnTo>
                  <a:pt x="2434597" y="1325279"/>
                </a:lnTo>
                <a:cubicBezTo>
                  <a:pt x="2438745" y="1325279"/>
                  <a:pt x="2438745" y="1325279"/>
                  <a:pt x="2438745" y="1328624"/>
                </a:cubicBezTo>
                <a:lnTo>
                  <a:pt x="2438745" y="1352053"/>
                </a:lnTo>
                <a:lnTo>
                  <a:pt x="2440300" y="1352053"/>
                </a:lnTo>
                <a:lnTo>
                  <a:pt x="2451187" y="1352053"/>
                </a:lnTo>
                <a:lnTo>
                  <a:pt x="2451187" y="1401136"/>
                </a:lnTo>
                <a:lnTo>
                  <a:pt x="2453778" y="1401136"/>
                </a:lnTo>
                <a:lnTo>
                  <a:pt x="2471924" y="1401136"/>
                </a:lnTo>
                <a:cubicBezTo>
                  <a:pt x="2476072" y="1405598"/>
                  <a:pt x="2476072" y="1405598"/>
                  <a:pt x="2476072" y="1409504"/>
                </a:cubicBezTo>
                <a:lnTo>
                  <a:pt x="2476072" y="1436835"/>
                </a:lnTo>
                <a:cubicBezTo>
                  <a:pt x="2476082" y="1436821"/>
                  <a:pt x="2476260" y="1436600"/>
                  <a:pt x="2479183" y="1432930"/>
                </a:cubicBezTo>
                <a:lnTo>
                  <a:pt x="2500957" y="1405598"/>
                </a:lnTo>
                <a:lnTo>
                  <a:pt x="2559023" y="1405598"/>
                </a:lnTo>
                <a:lnTo>
                  <a:pt x="2559023" y="1584087"/>
                </a:lnTo>
                <a:lnTo>
                  <a:pt x="2560578" y="1584087"/>
                </a:lnTo>
                <a:lnTo>
                  <a:pt x="2571465" y="1584087"/>
                </a:lnTo>
                <a:cubicBezTo>
                  <a:pt x="2571474" y="1584070"/>
                  <a:pt x="2571594" y="1583864"/>
                  <a:pt x="2573021" y="1581298"/>
                </a:cubicBezTo>
                <a:lnTo>
                  <a:pt x="2583908" y="1561776"/>
                </a:lnTo>
                <a:lnTo>
                  <a:pt x="2583908" y="1565681"/>
                </a:lnTo>
                <a:lnTo>
                  <a:pt x="2583908" y="1593012"/>
                </a:lnTo>
                <a:cubicBezTo>
                  <a:pt x="2592202" y="1593012"/>
                  <a:pt x="2592202" y="1593012"/>
                  <a:pt x="2592202" y="1499306"/>
                </a:cubicBezTo>
                <a:lnTo>
                  <a:pt x="2593757" y="1499306"/>
                </a:lnTo>
                <a:lnTo>
                  <a:pt x="2604645" y="1499306"/>
                </a:lnTo>
                <a:lnTo>
                  <a:pt x="2604645" y="1365438"/>
                </a:lnTo>
                <a:lnTo>
                  <a:pt x="2606720" y="1365438"/>
                </a:lnTo>
                <a:lnTo>
                  <a:pt x="2621235" y="1365438"/>
                </a:lnTo>
                <a:cubicBezTo>
                  <a:pt x="2621247" y="1365395"/>
                  <a:pt x="2621788" y="1363455"/>
                  <a:pt x="2646120" y="1276195"/>
                </a:cubicBezTo>
                <a:lnTo>
                  <a:pt x="2648713" y="1276195"/>
                </a:lnTo>
                <a:lnTo>
                  <a:pt x="2666859" y="1276195"/>
                </a:lnTo>
                <a:cubicBezTo>
                  <a:pt x="2666869" y="1276243"/>
                  <a:pt x="2667332" y="1278237"/>
                  <a:pt x="2687596" y="1365438"/>
                </a:cubicBezTo>
                <a:lnTo>
                  <a:pt x="2689669" y="1365438"/>
                </a:lnTo>
                <a:lnTo>
                  <a:pt x="2704186" y="1365438"/>
                </a:lnTo>
                <a:lnTo>
                  <a:pt x="2704186" y="1445758"/>
                </a:lnTo>
                <a:lnTo>
                  <a:pt x="2707814" y="1445758"/>
                </a:lnTo>
                <a:lnTo>
                  <a:pt x="2733219" y="1445758"/>
                </a:lnTo>
                <a:lnTo>
                  <a:pt x="2733219" y="1450221"/>
                </a:lnTo>
                <a:lnTo>
                  <a:pt x="2733219" y="1481456"/>
                </a:lnTo>
                <a:cubicBezTo>
                  <a:pt x="2741513" y="1481456"/>
                  <a:pt x="2741513" y="1481456"/>
                  <a:pt x="2741513" y="1476995"/>
                </a:cubicBezTo>
                <a:lnTo>
                  <a:pt x="2741513" y="1445758"/>
                </a:lnTo>
                <a:lnTo>
                  <a:pt x="2744624" y="1445758"/>
                </a:lnTo>
                <a:lnTo>
                  <a:pt x="2766398" y="1445758"/>
                </a:lnTo>
                <a:lnTo>
                  <a:pt x="2766398" y="1449104"/>
                </a:lnTo>
                <a:lnTo>
                  <a:pt x="2766398" y="1472532"/>
                </a:lnTo>
                <a:lnTo>
                  <a:pt x="2828612" y="1472532"/>
                </a:lnTo>
                <a:lnTo>
                  <a:pt x="2828612" y="1396675"/>
                </a:lnTo>
                <a:lnTo>
                  <a:pt x="2831203" y="1396675"/>
                </a:lnTo>
                <a:lnTo>
                  <a:pt x="2849349" y="1396675"/>
                </a:lnTo>
                <a:lnTo>
                  <a:pt x="2849349" y="1441296"/>
                </a:lnTo>
                <a:cubicBezTo>
                  <a:pt x="2853497" y="1441296"/>
                  <a:pt x="2853497" y="1441296"/>
                  <a:pt x="2853497" y="1374364"/>
                </a:cubicBezTo>
                <a:lnTo>
                  <a:pt x="2899119" y="1374364"/>
                </a:lnTo>
                <a:lnTo>
                  <a:pt x="2899119" y="1371016"/>
                </a:lnTo>
                <a:lnTo>
                  <a:pt x="2899119" y="1347590"/>
                </a:lnTo>
                <a:lnTo>
                  <a:pt x="2900674" y="1347590"/>
                </a:lnTo>
                <a:lnTo>
                  <a:pt x="2911561" y="1347590"/>
                </a:lnTo>
                <a:lnTo>
                  <a:pt x="2911561" y="1343687"/>
                </a:lnTo>
                <a:lnTo>
                  <a:pt x="2911561" y="1316355"/>
                </a:lnTo>
                <a:lnTo>
                  <a:pt x="2919857" y="1329741"/>
                </a:lnTo>
                <a:lnTo>
                  <a:pt x="2924523" y="1329741"/>
                </a:lnTo>
                <a:lnTo>
                  <a:pt x="2957185" y="1329741"/>
                </a:lnTo>
                <a:lnTo>
                  <a:pt x="2957185" y="1328067"/>
                </a:lnTo>
                <a:lnTo>
                  <a:pt x="2957185" y="1316355"/>
                </a:lnTo>
                <a:lnTo>
                  <a:pt x="2958740" y="1316355"/>
                </a:lnTo>
                <a:lnTo>
                  <a:pt x="2969627" y="1316355"/>
                </a:lnTo>
                <a:lnTo>
                  <a:pt x="2969627" y="1319144"/>
                </a:lnTo>
                <a:lnTo>
                  <a:pt x="2969627" y="1338667"/>
                </a:lnTo>
                <a:lnTo>
                  <a:pt x="3048430" y="1338667"/>
                </a:lnTo>
                <a:lnTo>
                  <a:pt x="3048430" y="1624247"/>
                </a:lnTo>
                <a:lnTo>
                  <a:pt x="3051540" y="1624247"/>
                </a:lnTo>
                <a:lnTo>
                  <a:pt x="3073315" y="1624247"/>
                </a:lnTo>
                <a:lnTo>
                  <a:pt x="3073315" y="1597475"/>
                </a:lnTo>
                <a:lnTo>
                  <a:pt x="3081611" y="1597475"/>
                </a:lnTo>
                <a:lnTo>
                  <a:pt x="3081611" y="1624247"/>
                </a:lnTo>
                <a:lnTo>
                  <a:pt x="3143823" y="1624247"/>
                </a:lnTo>
                <a:lnTo>
                  <a:pt x="3143823" y="1561776"/>
                </a:lnTo>
                <a:lnTo>
                  <a:pt x="3168708" y="1561776"/>
                </a:lnTo>
                <a:lnTo>
                  <a:pt x="3193593" y="1557315"/>
                </a:lnTo>
                <a:cubicBezTo>
                  <a:pt x="3197741" y="1557315"/>
                  <a:pt x="3197741" y="1561776"/>
                  <a:pt x="3201889" y="1561776"/>
                </a:cubicBezTo>
                <a:lnTo>
                  <a:pt x="3222625" y="1561776"/>
                </a:lnTo>
                <a:lnTo>
                  <a:pt x="3222625" y="1624247"/>
                </a:lnTo>
                <a:lnTo>
                  <a:pt x="3239216" y="1624247"/>
                </a:lnTo>
                <a:lnTo>
                  <a:pt x="3239216" y="1659946"/>
                </a:lnTo>
                <a:lnTo>
                  <a:pt x="3258322" y="1661814"/>
                </a:lnTo>
                <a:lnTo>
                  <a:pt x="3284840" y="1661814"/>
                </a:lnTo>
                <a:lnTo>
                  <a:pt x="3284840" y="1628710"/>
                </a:lnTo>
                <a:lnTo>
                  <a:pt x="3423908" y="1628710"/>
                </a:lnTo>
                <a:lnTo>
                  <a:pt x="3423908" y="1452735"/>
                </a:lnTo>
                <a:lnTo>
                  <a:pt x="3571269" y="1452735"/>
                </a:lnTo>
                <a:lnTo>
                  <a:pt x="3571269" y="1615324"/>
                </a:lnTo>
                <a:lnTo>
                  <a:pt x="3575165" y="1615324"/>
                </a:lnTo>
                <a:lnTo>
                  <a:pt x="3577707" y="1661814"/>
                </a:lnTo>
                <a:lnTo>
                  <a:pt x="3597509" y="1661814"/>
                </a:lnTo>
                <a:cubicBezTo>
                  <a:pt x="3598605" y="1646924"/>
                  <a:pt x="3600050" y="1631125"/>
                  <a:pt x="3600050" y="1615324"/>
                </a:cubicBezTo>
                <a:lnTo>
                  <a:pt x="3612493" y="1615324"/>
                </a:lnTo>
                <a:lnTo>
                  <a:pt x="3615034" y="1661814"/>
                </a:lnTo>
                <a:lnTo>
                  <a:pt x="3718630" y="1661814"/>
                </a:lnTo>
                <a:lnTo>
                  <a:pt x="3718630" y="1325301"/>
                </a:lnTo>
                <a:lnTo>
                  <a:pt x="4122450" y="1325301"/>
                </a:lnTo>
                <a:lnTo>
                  <a:pt x="4122450" y="1661814"/>
                </a:lnTo>
                <a:lnTo>
                  <a:pt x="4160712" y="1661814"/>
                </a:lnTo>
                <a:lnTo>
                  <a:pt x="4160712" y="1491124"/>
                </a:lnTo>
                <a:lnTo>
                  <a:pt x="4355371" y="1491124"/>
                </a:lnTo>
                <a:cubicBezTo>
                  <a:pt x="4405707" y="1468689"/>
                  <a:pt x="4422721" y="1378950"/>
                  <a:pt x="4462735" y="1356515"/>
                </a:cubicBezTo>
                <a:lnTo>
                  <a:pt x="4595456" y="1356515"/>
                </a:lnTo>
                <a:lnTo>
                  <a:pt x="4595456" y="1512692"/>
                </a:lnTo>
                <a:lnTo>
                  <a:pt x="4612046" y="1512692"/>
                </a:lnTo>
                <a:cubicBezTo>
                  <a:pt x="4612046" y="1508230"/>
                  <a:pt x="4616195" y="1503767"/>
                  <a:pt x="4616195" y="1499306"/>
                </a:cubicBezTo>
                <a:lnTo>
                  <a:pt x="4628637" y="1499306"/>
                </a:lnTo>
                <a:cubicBezTo>
                  <a:pt x="4628637" y="1503767"/>
                  <a:pt x="4628637" y="1508230"/>
                  <a:pt x="4632785" y="1517155"/>
                </a:cubicBezTo>
                <a:lnTo>
                  <a:pt x="4657670" y="1517155"/>
                </a:lnTo>
                <a:lnTo>
                  <a:pt x="4657670" y="1503767"/>
                </a:lnTo>
                <a:lnTo>
                  <a:pt x="4703291" y="1503767"/>
                </a:lnTo>
                <a:lnTo>
                  <a:pt x="4703291" y="1517155"/>
                </a:lnTo>
                <a:lnTo>
                  <a:pt x="4744767" y="1517155"/>
                </a:lnTo>
                <a:lnTo>
                  <a:pt x="4744767" y="1610861"/>
                </a:lnTo>
                <a:lnTo>
                  <a:pt x="4773800" y="1610861"/>
                </a:lnTo>
                <a:lnTo>
                  <a:pt x="4773800" y="1584087"/>
                </a:lnTo>
                <a:lnTo>
                  <a:pt x="4806981" y="1584087"/>
                </a:lnTo>
                <a:lnTo>
                  <a:pt x="4806981" y="1213724"/>
                </a:lnTo>
                <a:lnTo>
                  <a:pt x="4819424" y="1200336"/>
                </a:lnTo>
                <a:lnTo>
                  <a:pt x="4968734" y="1200336"/>
                </a:lnTo>
                <a:lnTo>
                  <a:pt x="4968734" y="1218187"/>
                </a:lnTo>
                <a:lnTo>
                  <a:pt x="4989471" y="1218187"/>
                </a:lnTo>
                <a:lnTo>
                  <a:pt x="4989471" y="1454684"/>
                </a:lnTo>
                <a:lnTo>
                  <a:pt x="5035095" y="1454684"/>
                </a:lnTo>
                <a:lnTo>
                  <a:pt x="5035095" y="1316355"/>
                </a:lnTo>
                <a:lnTo>
                  <a:pt x="5089012" y="1316355"/>
                </a:lnTo>
                <a:cubicBezTo>
                  <a:pt x="5093158" y="1316355"/>
                  <a:pt x="5093158" y="1311893"/>
                  <a:pt x="5097307" y="1307430"/>
                </a:cubicBezTo>
                <a:lnTo>
                  <a:pt x="5113897" y="1307430"/>
                </a:lnTo>
                <a:cubicBezTo>
                  <a:pt x="5118043" y="1311893"/>
                  <a:pt x="5118043" y="1316355"/>
                  <a:pt x="5122191" y="1316355"/>
                </a:cubicBezTo>
                <a:lnTo>
                  <a:pt x="5167815" y="1316355"/>
                </a:lnTo>
                <a:lnTo>
                  <a:pt x="5167815" y="1075395"/>
                </a:lnTo>
                <a:cubicBezTo>
                  <a:pt x="5167844" y="1075389"/>
                  <a:pt x="5169618" y="1075051"/>
                  <a:pt x="5283945" y="1053084"/>
                </a:cubicBezTo>
                <a:lnTo>
                  <a:pt x="5283945" y="1055315"/>
                </a:lnTo>
                <a:lnTo>
                  <a:pt x="5283945" y="1070933"/>
                </a:lnTo>
                <a:lnTo>
                  <a:pt x="5337863" y="1070933"/>
                </a:lnTo>
                <a:lnTo>
                  <a:pt x="5337863" y="1597475"/>
                </a:lnTo>
                <a:lnTo>
                  <a:pt x="5383486" y="1597475"/>
                </a:lnTo>
                <a:lnTo>
                  <a:pt x="5383486" y="1588550"/>
                </a:lnTo>
                <a:lnTo>
                  <a:pt x="5408371" y="1588550"/>
                </a:lnTo>
                <a:lnTo>
                  <a:pt x="5408371" y="1597475"/>
                </a:lnTo>
                <a:lnTo>
                  <a:pt x="5458141" y="1597475"/>
                </a:lnTo>
                <a:lnTo>
                  <a:pt x="5458141" y="1570701"/>
                </a:lnTo>
                <a:lnTo>
                  <a:pt x="5516207" y="1570701"/>
                </a:lnTo>
                <a:cubicBezTo>
                  <a:pt x="5524502" y="1561776"/>
                  <a:pt x="5532797" y="1561776"/>
                  <a:pt x="5541092" y="1561776"/>
                </a:cubicBezTo>
                <a:cubicBezTo>
                  <a:pt x="5553535" y="1570701"/>
                  <a:pt x="5570125" y="1570701"/>
                  <a:pt x="5582567" y="1570701"/>
                </a:cubicBezTo>
                <a:lnTo>
                  <a:pt x="5582567" y="1535004"/>
                </a:lnTo>
                <a:lnTo>
                  <a:pt x="5599158" y="1535004"/>
                </a:lnTo>
                <a:lnTo>
                  <a:pt x="5599158" y="1508230"/>
                </a:lnTo>
                <a:lnTo>
                  <a:pt x="5715288" y="1508230"/>
                </a:lnTo>
                <a:lnTo>
                  <a:pt x="5715288" y="1445758"/>
                </a:lnTo>
                <a:lnTo>
                  <a:pt x="5752615" y="1445758"/>
                </a:lnTo>
                <a:lnTo>
                  <a:pt x="5752615" y="1432372"/>
                </a:lnTo>
                <a:lnTo>
                  <a:pt x="5777500" y="1432372"/>
                </a:lnTo>
                <a:lnTo>
                  <a:pt x="5777500" y="1445758"/>
                </a:lnTo>
                <a:lnTo>
                  <a:pt x="5810681" y="1445758"/>
                </a:lnTo>
                <a:lnTo>
                  <a:pt x="5810681" y="1548390"/>
                </a:lnTo>
                <a:lnTo>
                  <a:pt x="5877041" y="1548390"/>
                </a:lnTo>
                <a:lnTo>
                  <a:pt x="5877041" y="1494844"/>
                </a:lnTo>
                <a:lnTo>
                  <a:pt x="5955844" y="1494844"/>
                </a:lnTo>
                <a:lnTo>
                  <a:pt x="5955844" y="1432372"/>
                </a:lnTo>
                <a:lnTo>
                  <a:pt x="6055386" y="1432372"/>
                </a:lnTo>
                <a:lnTo>
                  <a:pt x="6055628" y="1478578"/>
                </a:lnTo>
                <a:lnTo>
                  <a:pt x="6074361" y="1481456"/>
                </a:lnTo>
                <a:cubicBezTo>
                  <a:pt x="6074367" y="1481477"/>
                  <a:pt x="6074445" y="1481685"/>
                  <a:pt x="6075399" y="1484247"/>
                </a:cubicBezTo>
                <a:lnTo>
                  <a:pt x="6082655" y="1503767"/>
                </a:lnTo>
                <a:cubicBezTo>
                  <a:pt x="6082684" y="1503769"/>
                  <a:pt x="6083904" y="1503873"/>
                  <a:pt x="6136573" y="1508230"/>
                </a:cubicBezTo>
                <a:lnTo>
                  <a:pt x="6136573" y="1253884"/>
                </a:lnTo>
                <a:lnTo>
                  <a:pt x="6140721" y="1253884"/>
                </a:lnTo>
                <a:lnTo>
                  <a:pt x="6169754" y="1253884"/>
                </a:lnTo>
                <a:lnTo>
                  <a:pt x="6169754" y="972765"/>
                </a:lnTo>
                <a:lnTo>
                  <a:pt x="6173383" y="972765"/>
                </a:lnTo>
                <a:lnTo>
                  <a:pt x="6198787" y="972765"/>
                </a:lnTo>
                <a:lnTo>
                  <a:pt x="6198787" y="736267"/>
                </a:lnTo>
                <a:cubicBezTo>
                  <a:pt x="6207081" y="731805"/>
                  <a:pt x="6207081" y="731805"/>
                  <a:pt x="6207081" y="678257"/>
                </a:cubicBezTo>
                <a:lnTo>
                  <a:pt x="6211230" y="678257"/>
                </a:lnTo>
                <a:lnTo>
                  <a:pt x="6240263" y="678257"/>
                </a:lnTo>
                <a:cubicBezTo>
                  <a:pt x="6240285" y="678209"/>
                  <a:pt x="6241525" y="675388"/>
                  <a:pt x="6314917" y="508694"/>
                </a:cubicBezTo>
                <a:cubicBezTo>
                  <a:pt x="6314917" y="508665"/>
                  <a:pt x="6314987" y="504638"/>
                  <a:pt x="6323213" y="0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13353A-8ABE-4E26-B945-775C3D2474C6}"/>
              </a:ext>
            </a:extLst>
          </p:cNvPr>
          <p:cNvSpPr txBox="1"/>
          <p:nvPr/>
        </p:nvSpPr>
        <p:spPr>
          <a:xfrm>
            <a:off x="619125" y="4446731"/>
            <a:ext cx="3683604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F92244-AE8A-4424-9829-B75C16847F0D}"/>
              </a:ext>
            </a:extLst>
          </p:cNvPr>
          <p:cNvSpPr/>
          <p:nvPr/>
        </p:nvSpPr>
        <p:spPr>
          <a:xfrm>
            <a:off x="6460192" y="4446731"/>
            <a:ext cx="45719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8112F-0483-40CF-A8AB-034E9C123FEC}"/>
              </a:ext>
            </a:extLst>
          </p:cNvPr>
          <p:cNvSpPr txBox="1"/>
          <p:nvPr/>
        </p:nvSpPr>
        <p:spPr>
          <a:xfrm>
            <a:off x="6861954" y="4446731"/>
            <a:ext cx="471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" name="Rounded Rectangle 27">
            <a:extLst>
              <a:ext uri="{FF2B5EF4-FFF2-40B4-BE49-F238E27FC236}">
                <a16:creationId xmlns:a16="http://schemas.microsoft.com/office/drawing/2014/main" id="{7896BBF7-4714-43FE-88DB-1C294A730C5B}"/>
              </a:ext>
            </a:extLst>
          </p:cNvPr>
          <p:cNvSpPr/>
          <p:nvPr/>
        </p:nvSpPr>
        <p:spPr>
          <a:xfrm>
            <a:off x="7062381" y="5446103"/>
            <a:ext cx="416780" cy="32014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18" name="Rounded Rectangle 7">
            <a:extLst>
              <a:ext uri="{FF2B5EF4-FFF2-40B4-BE49-F238E27FC236}">
                <a16:creationId xmlns:a16="http://schemas.microsoft.com/office/drawing/2014/main" id="{F61D6C1C-1A4A-428B-A15C-EB70A0E2CEA9}"/>
              </a:ext>
            </a:extLst>
          </p:cNvPr>
          <p:cNvSpPr/>
          <p:nvPr/>
        </p:nvSpPr>
        <p:spPr>
          <a:xfrm>
            <a:off x="7062381" y="5946445"/>
            <a:ext cx="423735" cy="36567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6F00B8-CD50-4C7F-923F-25482BBE5F79}"/>
              </a:ext>
            </a:extLst>
          </p:cNvPr>
          <p:cNvSpPr txBox="1"/>
          <p:nvPr/>
        </p:nvSpPr>
        <p:spPr>
          <a:xfrm>
            <a:off x="7846575" y="5472912"/>
            <a:ext cx="3620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Easy to change colors, photos.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3472EC-D7EB-49EA-95F2-C71B965E3BA4}"/>
              </a:ext>
            </a:extLst>
          </p:cNvPr>
          <p:cNvSpPr txBox="1"/>
          <p:nvPr/>
        </p:nvSpPr>
        <p:spPr>
          <a:xfrm>
            <a:off x="7846575" y="6011567"/>
            <a:ext cx="3620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Contents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518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57A125A5-598C-4630-ABA3-1B37C9A3AE90}"/>
              </a:ext>
            </a:extLst>
          </p:cNvPr>
          <p:cNvSpPr>
            <a:spLocks noEditPoints="1"/>
          </p:cNvSpPr>
          <p:nvPr/>
        </p:nvSpPr>
        <p:spPr bwMode="auto">
          <a:xfrm>
            <a:off x="1813122" y="1743709"/>
            <a:ext cx="4000629" cy="4422256"/>
          </a:xfrm>
          <a:custGeom>
            <a:avLst/>
            <a:gdLst>
              <a:gd name="T0" fmla="*/ 2685 w 3729"/>
              <a:gd name="T1" fmla="*/ 507 h 4122"/>
              <a:gd name="T2" fmla="*/ 2661 w 3729"/>
              <a:gd name="T3" fmla="*/ 456 h 4122"/>
              <a:gd name="T4" fmla="*/ 1523 w 3729"/>
              <a:gd name="T5" fmla="*/ 69 h 4122"/>
              <a:gd name="T6" fmla="*/ 1572 w 3729"/>
              <a:gd name="T7" fmla="*/ 238 h 4122"/>
              <a:gd name="T8" fmla="*/ 1783 w 3729"/>
              <a:gd name="T9" fmla="*/ 335 h 4122"/>
              <a:gd name="T10" fmla="*/ 1951 w 3729"/>
              <a:gd name="T11" fmla="*/ 400 h 4122"/>
              <a:gd name="T12" fmla="*/ 2009 w 3729"/>
              <a:gd name="T13" fmla="*/ 278 h 4122"/>
              <a:gd name="T14" fmla="*/ 2176 w 3729"/>
              <a:gd name="T15" fmla="*/ 295 h 4122"/>
              <a:gd name="T16" fmla="*/ 2416 w 3729"/>
              <a:gd name="T17" fmla="*/ 362 h 4122"/>
              <a:gd name="T18" fmla="*/ 2612 w 3729"/>
              <a:gd name="T19" fmla="*/ 347 h 4122"/>
              <a:gd name="T20" fmla="*/ 2780 w 3729"/>
              <a:gd name="T21" fmla="*/ 509 h 4122"/>
              <a:gd name="T22" fmla="*/ 2772 w 3729"/>
              <a:gd name="T23" fmla="*/ 662 h 4122"/>
              <a:gd name="T24" fmla="*/ 2863 w 3729"/>
              <a:gd name="T25" fmla="*/ 831 h 4122"/>
              <a:gd name="T26" fmla="*/ 2949 w 3729"/>
              <a:gd name="T27" fmla="*/ 1031 h 4122"/>
              <a:gd name="T28" fmla="*/ 3078 w 3729"/>
              <a:gd name="T29" fmla="*/ 1226 h 4122"/>
              <a:gd name="T30" fmla="*/ 3289 w 3729"/>
              <a:gd name="T31" fmla="*/ 1406 h 4122"/>
              <a:gd name="T32" fmla="*/ 3320 w 3729"/>
              <a:gd name="T33" fmla="*/ 1506 h 4122"/>
              <a:gd name="T34" fmla="*/ 3552 w 3729"/>
              <a:gd name="T35" fmla="*/ 1486 h 4122"/>
              <a:gd name="T36" fmla="*/ 3725 w 3729"/>
              <a:gd name="T37" fmla="*/ 1511 h 4122"/>
              <a:gd name="T38" fmla="*/ 3672 w 3729"/>
              <a:gd name="T39" fmla="*/ 1675 h 4122"/>
              <a:gd name="T40" fmla="*/ 3612 w 3729"/>
              <a:gd name="T41" fmla="*/ 1811 h 4122"/>
              <a:gd name="T42" fmla="*/ 3460 w 3729"/>
              <a:gd name="T43" fmla="*/ 1998 h 4122"/>
              <a:gd name="T44" fmla="*/ 3252 w 3729"/>
              <a:gd name="T45" fmla="*/ 2178 h 4122"/>
              <a:gd name="T46" fmla="*/ 3083 w 3729"/>
              <a:gd name="T47" fmla="*/ 2411 h 4122"/>
              <a:gd name="T48" fmla="*/ 3154 w 3729"/>
              <a:gd name="T49" fmla="*/ 2731 h 4122"/>
              <a:gd name="T50" fmla="*/ 3152 w 3729"/>
              <a:gd name="T51" fmla="*/ 3018 h 4122"/>
              <a:gd name="T52" fmla="*/ 2923 w 3729"/>
              <a:gd name="T53" fmla="*/ 3191 h 4122"/>
              <a:gd name="T54" fmla="*/ 2840 w 3729"/>
              <a:gd name="T55" fmla="*/ 3315 h 4122"/>
              <a:gd name="T56" fmla="*/ 2849 w 3729"/>
              <a:gd name="T57" fmla="*/ 3515 h 4122"/>
              <a:gd name="T58" fmla="*/ 2712 w 3729"/>
              <a:gd name="T59" fmla="*/ 3622 h 4122"/>
              <a:gd name="T60" fmla="*/ 2623 w 3729"/>
              <a:gd name="T61" fmla="*/ 3811 h 4122"/>
              <a:gd name="T62" fmla="*/ 2440 w 3729"/>
              <a:gd name="T63" fmla="*/ 4009 h 4122"/>
              <a:gd name="T64" fmla="*/ 2203 w 3729"/>
              <a:gd name="T65" fmla="*/ 4073 h 4122"/>
              <a:gd name="T66" fmla="*/ 1967 w 3729"/>
              <a:gd name="T67" fmla="*/ 4102 h 4122"/>
              <a:gd name="T68" fmla="*/ 1892 w 3729"/>
              <a:gd name="T69" fmla="*/ 3989 h 4122"/>
              <a:gd name="T70" fmla="*/ 1849 w 3729"/>
              <a:gd name="T71" fmla="*/ 3802 h 4122"/>
              <a:gd name="T72" fmla="*/ 1740 w 3729"/>
              <a:gd name="T73" fmla="*/ 3606 h 4122"/>
              <a:gd name="T74" fmla="*/ 1689 w 3729"/>
              <a:gd name="T75" fmla="*/ 3366 h 4122"/>
              <a:gd name="T76" fmla="*/ 1583 w 3729"/>
              <a:gd name="T77" fmla="*/ 3175 h 4122"/>
              <a:gd name="T78" fmla="*/ 1609 w 3729"/>
              <a:gd name="T79" fmla="*/ 2911 h 4122"/>
              <a:gd name="T80" fmla="*/ 1656 w 3729"/>
              <a:gd name="T81" fmla="*/ 2706 h 4122"/>
              <a:gd name="T82" fmla="*/ 1589 w 3729"/>
              <a:gd name="T83" fmla="*/ 2426 h 4122"/>
              <a:gd name="T84" fmla="*/ 1429 w 3729"/>
              <a:gd name="T85" fmla="*/ 2218 h 4122"/>
              <a:gd name="T86" fmla="*/ 1463 w 3729"/>
              <a:gd name="T87" fmla="*/ 1969 h 4122"/>
              <a:gd name="T88" fmla="*/ 1256 w 3729"/>
              <a:gd name="T89" fmla="*/ 1898 h 4122"/>
              <a:gd name="T90" fmla="*/ 1003 w 3729"/>
              <a:gd name="T91" fmla="*/ 1809 h 4122"/>
              <a:gd name="T92" fmla="*/ 736 w 3729"/>
              <a:gd name="T93" fmla="*/ 1842 h 4122"/>
              <a:gd name="T94" fmla="*/ 509 w 3729"/>
              <a:gd name="T95" fmla="*/ 1889 h 4122"/>
              <a:gd name="T96" fmla="*/ 300 w 3729"/>
              <a:gd name="T97" fmla="*/ 1742 h 4122"/>
              <a:gd name="T98" fmla="*/ 209 w 3729"/>
              <a:gd name="T99" fmla="*/ 1615 h 4122"/>
              <a:gd name="T100" fmla="*/ 105 w 3729"/>
              <a:gd name="T101" fmla="*/ 1475 h 4122"/>
              <a:gd name="T102" fmla="*/ 34 w 3729"/>
              <a:gd name="T103" fmla="*/ 1347 h 4122"/>
              <a:gd name="T104" fmla="*/ 72 w 3729"/>
              <a:gd name="T105" fmla="*/ 1066 h 4122"/>
              <a:gd name="T106" fmla="*/ 69 w 3729"/>
              <a:gd name="T107" fmla="*/ 831 h 4122"/>
              <a:gd name="T108" fmla="*/ 180 w 3729"/>
              <a:gd name="T109" fmla="*/ 629 h 4122"/>
              <a:gd name="T110" fmla="*/ 280 w 3729"/>
              <a:gd name="T111" fmla="*/ 531 h 4122"/>
              <a:gd name="T112" fmla="*/ 529 w 3729"/>
              <a:gd name="T113" fmla="*/ 222 h 4122"/>
              <a:gd name="T114" fmla="*/ 643 w 3729"/>
              <a:gd name="T115" fmla="*/ 122 h 4122"/>
              <a:gd name="T116" fmla="*/ 829 w 3729"/>
              <a:gd name="T117" fmla="*/ 111 h 4122"/>
              <a:gd name="T118" fmla="*/ 1023 w 3729"/>
              <a:gd name="T119" fmla="*/ 51 h 4122"/>
              <a:gd name="T120" fmla="*/ 1380 w 3729"/>
              <a:gd name="T121" fmla="*/ 26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29" h="4122">
                <a:moveTo>
                  <a:pt x="2732" y="555"/>
                </a:moveTo>
                <a:lnTo>
                  <a:pt x="2736" y="558"/>
                </a:lnTo>
                <a:lnTo>
                  <a:pt x="2738" y="560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0"/>
                </a:lnTo>
                <a:lnTo>
                  <a:pt x="2740" y="558"/>
                </a:lnTo>
                <a:lnTo>
                  <a:pt x="2736" y="556"/>
                </a:lnTo>
                <a:lnTo>
                  <a:pt x="2734" y="555"/>
                </a:lnTo>
                <a:lnTo>
                  <a:pt x="2732" y="555"/>
                </a:lnTo>
                <a:close/>
                <a:moveTo>
                  <a:pt x="2703" y="531"/>
                </a:moveTo>
                <a:lnTo>
                  <a:pt x="2723" y="555"/>
                </a:lnTo>
                <a:lnTo>
                  <a:pt x="2729" y="555"/>
                </a:lnTo>
                <a:lnTo>
                  <a:pt x="2723" y="547"/>
                </a:lnTo>
                <a:lnTo>
                  <a:pt x="2718" y="540"/>
                </a:lnTo>
                <a:lnTo>
                  <a:pt x="2711" y="535"/>
                </a:lnTo>
                <a:lnTo>
                  <a:pt x="2703" y="531"/>
                </a:lnTo>
                <a:close/>
                <a:moveTo>
                  <a:pt x="2672" y="478"/>
                </a:moveTo>
                <a:lnTo>
                  <a:pt x="2672" y="495"/>
                </a:lnTo>
                <a:lnTo>
                  <a:pt x="2680" y="495"/>
                </a:lnTo>
                <a:lnTo>
                  <a:pt x="2681" y="502"/>
                </a:lnTo>
                <a:lnTo>
                  <a:pt x="2685" y="507"/>
                </a:lnTo>
                <a:lnTo>
                  <a:pt x="2689" y="513"/>
                </a:lnTo>
                <a:lnTo>
                  <a:pt x="2692" y="518"/>
                </a:lnTo>
                <a:lnTo>
                  <a:pt x="2696" y="518"/>
                </a:lnTo>
                <a:lnTo>
                  <a:pt x="2696" y="502"/>
                </a:lnTo>
                <a:lnTo>
                  <a:pt x="2692" y="500"/>
                </a:lnTo>
                <a:lnTo>
                  <a:pt x="2689" y="498"/>
                </a:lnTo>
                <a:lnTo>
                  <a:pt x="2687" y="495"/>
                </a:lnTo>
                <a:lnTo>
                  <a:pt x="2685" y="491"/>
                </a:lnTo>
                <a:lnTo>
                  <a:pt x="2683" y="486"/>
                </a:lnTo>
                <a:lnTo>
                  <a:pt x="2676" y="486"/>
                </a:lnTo>
                <a:lnTo>
                  <a:pt x="2676" y="478"/>
                </a:lnTo>
                <a:lnTo>
                  <a:pt x="2672" y="478"/>
                </a:lnTo>
                <a:close/>
                <a:moveTo>
                  <a:pt x="2656" y="455"/>
                </a:moveTo>
                <a:lnTo>
                  <a:pt x="2660" y="458"/>
                </a:lnTo>
                <a:lnTo>
                  <a:pt x="2661" y="462"/>
                </a:lnTo>
                <a:lnTo>
                  <a:pt x="2663" y="464"/>
                </a:lnTo>
                <a:lnTo>
                  <a:pt x="2667" y="469"/>
                </a:lnTo>
                <a:lnTo>
                  <a:pt x="2669" y="475"/>
                </a:lnTo>
                <a:lnTo>
                  <a:pt x="2672" y="475"/>
                </a:lnTo>
                <a:lnTo>
                  <a:pt x="2671" y="467"/>
                </a:lnTo>
                <a:lnTo>
                  <a:pt x="2669" y="462"/>
                </a:lnTo>
                <a:lnTo>
                  <a:pt x="2667" y="458"/>
                </a:lnTo>
                <a:lnTo>
                  <a:pt x="2661" y="456"/>
                </a:lnTo>
                <a:lnTo>
                  <a:pt x="2656" y="455"/>
                </a:lnTo>
                <a:close/>
                <a:moveTo>
                  <a:pt x="1469" y="0"/>
                </a:moveTo>
                <a:lnTo>
                  <a:pt x="1480" y="2"/>
                </a:lnTo>
                <a:lnTo>
                  <a:pt x="1480" y="6"/>
                </a:lnTo>
                <a:lnTo>
                  <a:pt x="1485" y="7"/>
                </a:lnTo>
                <a:lnTo>
                  <a:pt x="1489" y="9"/>
                </a:lnTo>
                <a:lnTo>
                  <a:pt x="1494" y="9"/>
                </a:lnTo>
                <a:lnTo>
                  <a:pt x="1500" y="9"/>
                </a:lnTo>
                <a:lnTo>
                  <a:pt x="1500" y="29"/>
                </a:lnTo>
                <a:lnTo>
                  <a:pt x="1511" y="27"/>
                </a:lnTo>
                <a:lnTo>
                  <a:pt x="1518" y="24"/>
                </a:lnTo>
                <a:lnTo>
                  <a:pt x="1527" y="20"/>
                </a:lnTo>
                <a:lnTo>
                  <a:pt x="1540" y="18"/>
                </a:lnTo>
                <a:lnTo>
                  <a:pt x="1543" y="27"/>
                </a:lnTo>
                <a:lnTo>
                  <a:pt x="1545" y="42"/>
                </a:lnTo>
                <a:lnTo>
                  <a:pt x="1543" y="55"/>
                </a:lnTo>
                <a:lnTo>
                  <a:pt x="1540" y="55"/>
                </a:lnTo>
                <a:lnTo>
                  <a:pt x="1538" y="58"/>
                </a:lnTo>
                <a:lnTo>
                  <a:pt x="1536" y="60"/>
                </a:lnTo>
                <a:lnTo>
                  <a:pt x="1534" y="62"/>
                </a:lnTo>
                <a:lnTo>
                  <a:pt x="1534" y="66"/>
                </a:lnTo>
                <a:lnTo>
                  <a:pt x="1532" y="69"/>
                </a:lnTo>
                <a:lnTo>
                  <a:pt x="1523" y="69"/>
                </a:lnTo>
                <a:lnTo>
                  <a:pt x="1523" y="75"/>
                </a:lnTo>
                <a:lnTo>
                  <a:pt x="1521" y="76"/>
                </a:lnTo>
                <a:lnTo>
                  <a:pt x="1521" y="80"/>
                </a:lnTo>
                <a:lnTo>
                  <a:pt x="1520" y="86"/>
                </a:lnTo>
                <a:lnTo>
                  <a:pt x="1534" y="96"/>
                </a:lnTo>
                <a:lnTo>
                  <a:pt x="1541" y="111"/>
                </a:lnTo>
                <a:lnTo>
                  <a:pt x="1545" y="129"/>
                </a:lnTo>
                <a:lnTo>
                  <a:pt x="1543" y="155"/>
                </a:lnTo>
                <a:lnTo>
                  <a:pt x="1516" y="178"/>
                </a:lnTo>
                <a:lnTo>
                  <a:pt x="1512" y="186"/>
                </a:lnTo>
                <a:lnTo>
                  <a:pt x="1503" y="186"/>
                </a:lnTo>
                <a:lnTo>
                  <a:pt x="1503" y="191"/>
                </a:lnTo>
                <a:lnTo>
                  <a:pt x="1492" y="195"/>
                </a:lnTo>
                <a:lnTo>
                  <a:pt x="1496" y="202"/>
                </a:lnTo>
                <a:lnTo>
                  <a:pt x="1509" y="206"/>
                </a:lnTo>
                <a:lnTo>
                  <a:pt x="1514" y="200"/>
                </a:lnTo>
                <a:lnTo>
                  <a:pt x="1523" y="198"/>
                </a:lnTo>
                <a:lnTo>
                  <a:pt x="1532" y="200"/>
                </a:lnTo>
                <a:lnTo>
                  <a:pt x="1543" y="202"/>
                </a:lnTo>
                <a:lnTo>
                  <a:pt x="1549" y="229"/>
                </a:lnTo>
                <a:lnTo>
                  <a:pt x="1560" y="235"/>
                </a:lnTo>
                <a:lnTo>
                  <a:pt x="1560" y="238"/>
                </a:lnTo>
                <a:lnTo>
                  <a:pt x="1572" y="238"/>
                </a:lnTo>
                <a:lnTo>
                  <a:pt x="1572" y="242"/>
                </a:lnTo>
                <a:lnTo>
                  <a:pt x="1589" y="242"/>
                </a:lnTo>
                <a:lnTo>
                  <a:pt x="1592" y="251"/>
                </a:lnTo>
                <a:lnTo>
                  <a:pt x="1600" y="251"/>
                </a:lnTo>
                <a:lnTo>
                  <a:pt x="1600" y="255"/>
                </a:lnTo>
                <a:lnTo>
                  <a:pt x="1609" y="255"/>
                </a:lnTo>
                <a:lnTo>
                  <a:pt x="1609" y="258"/>
                </a:lnTo>
                <a:lnTo>
                  <a:pt x="1660" y="255"/>
                </a:lnTo>
                <a:lnTo>
                  <a:pt x="1660" y="258"/>
                </a:lnTo>
                <a:lnTo>
                  <a:pt x="1680" y="258"/>
                </a:lnTo>
                <a:lnTo>
                  <a:pt x="1680" y="262"/>
                </a:lnTo>
                <a:lnTo>
                  <a:pt x="1700" y="262"/>
                </a:lnTo>
                <a:lnTo>
                  <a:pt x="1700" y="266"/>
                </a:lnTo>
                <a:lnTo>
                  <a:pt x="1709" y="266"/>
                </a:lnTo>
                <a:lnTo>
                  <a:pt x="1712" y="275"/>
                </a:lnTo>
                <a:lnTo>
                  <a:pt x="1720" y="275"/>
                </a:lnTo>
                <a:lnTo>
                  <a:pt x="1720" y="278"/>
                </a:lnTo>
                <a:lnTo>
                  <a:pt x="1752" y="278"/>
                </a:lnTo>
                <a:lnTo>
                  <a:pt x="1756" y="286"/>
                </a:lnTo>
                <a:lnTo>
                  <a:pt x="1763" y="286"/>
                </a:lnTo>
                <a:lnTo>
                  <a:pt x="1769" y="322"/>
                </a:lnTo>
                <a:lnTo>
                  <a:pt x="1778" y="329"/>
                </a:lnTo>
                <a:lnTo>
                  <a:pt x="1783" y="335"/>
                </a:lnTo>
                <a:lnTo>
                  <a:pt x="1789" y="340"/>
                </a:lnTo>
                <a:lnTo>
                  <a:pt x="1796" y="344"/>
                </a:lnTo>
                <a:lnTo>
                  <a:pt x="1807" y="346"/>
                </a:lnTo>
                <a:lnTo>
                  <a:pt x="1823" y="346"/>
                </a:lnTo>
                <a:lnTo>
                  <a:pt x="1836" y="351"/>
                </a:lnTo>
                <a:lnTo>
                  <a:pt x="1849" y="351"/>
                </a:lnTo>
                <a:lnTo>
                  <a:pt x="1863" y="355"/>
                </a:lnTo>
                <a:lnTo>
                  <a:pt x="1863" y="358"/>
                </a:lnTo>
                <a:lnTo>
                  <a:pt x="1880" y="358"/>
                </a:lnTo>
                <a:lnTo>
                  <a:pt x="1883" y="366"/>
                </a:lnTo>
                <a:lnTo>
                  <a:pt x="1896" y="366"/>
                </a:lnTo>
                <a:lnTo>
                  <a:pt x="1896" y="369"/>
                </a:lnTo>
                <a:lnTo>
                  <a:pt x="1903" y="369"/>
                </a:lnTo>
                <a:lnTo>
                  <a:pt x="1903" y="375"/>
                </a:lnTo>
                <a:lnTo>
                  <a:pt x="1916" y="375"/>
                </a:lnTo>
                <a:lnTo>
                  <a:pt x="1920" y="382"/>
                </a:lnTo>
                <a:lnTo>
                  <a:pt x="1929" y="382"/>
                </a:lnTo>
                <a:lnTo>
                  <a:pt x="1932" y="391"/>
                </a:lnTo>
                <a:lnTo>
                  <a:pt x="1934" y="391"/>
                </a:lnTo>
                <a:lnTo>
                  <a:pt x="1938" y="393"/>
                </a:lnTo>
                <a:lnTo>
                  <a:pt x="1941" y="396"/>
                </a:lnTo>
                <a:lnTo>
                  <a:pt x="1945" y="398"/>
                </a:lnTo>
                <a:lnTo>
                  <a:pt x="1951" y="400"/>
                </a:lnTo>
                <a:lnTo>
                  <a:pt x="1954" y="402"/>
                </a:lnTo>
                <a:lnTo>
                  <a:pt x="1956" y="402"/>
                </a:lnTo>
                <a:lnTo>
                  <a:pt x="1956" y="398"/>
                </a:lnTo>
                <a:lnTo>
                  <a:pt x="1969" y="398"/>
                </a:lnTo>
                <a:lnTo>
                  <a:pt x="1972" y="393"/>
                </a:lnTo>
                <a:lnTo>
                  <a:pt x="1976" y="389"/>
                </a:lnTo>
                <a:lnTo>
                  <a:pt x="1980" y="386"/>
                </a:lnTo>
                <a:lnTo>
                  <a:pt x="1983" y="382"/>
                </a:lnTo>
                <a:lnTo>
                  <a:pt x="1985" y="376"/>
                </a:lnTo>
                <a:lnTo>
                  <a:pt x="1989" y="369"/>
                </a:lnTo>
                <a:lnTo>
                  <a:pt x="1989" y="369"/>
                </a:lnTo>
                <a:lnTo>
                  <a:pt x="1991" y="367"/>
                </a:lnTo>
                <a:lnTo>
                  <a:pt x="1992" y="367"/>
                </a:lnTo>
                <a:lnTo>
                  <a:pt x="1992" y="366"/>
                </a:lnTo>
                <a:lnTo>
                  <a:pt x="1992" y="362"/>
                </a:lnTo>
                <a:lnTo>
                  <a:pt x="1992" y="358"/>
                </a:lnTo>
                <a:lnTo>
                  <a:pt x="1989" y="358"/>
                </a:lnTo>
                <a:lnTo>
                  <a:pt x="1989" y="349"/>
                </a:lnTo>
                <a:lnTo>
                  <a:pt x="1983" y="349"/>
                </a:lnTo>
                <a:lnTo>
                  <a:pt x="1981" y="331"/>
                </a:lnTo>
                <a:lnTo>
                  <a:pt x="1985" y="311"/>
                </a:lnTo>
                <a:lnTo>
                  <a:pt x="1989" y="295"/>
                </a:lnTo>
                <a:lnTo>
                  <a:pt x="2009" y="278"/>
                </a:lnTo>
                <a:lnTo>
                  <a:pt x="2009" y="275"/>
                </a:lnTo>
                <a:lnTo>
                  <a:pt x="2023" y="271"/>
                </a:lnTo>
                <a:lnTo>
                  <a:pt x="2029" y="262"/>
                </a:lnTo>
                <a:lnTo>
                  <a:pt x="2056" y="262"/>
                </a:lnTo>
                <a:lnTo>
                  <a:pt x="2063" y="251"/>
                </a:lnTo>
                <a:lnTo>
                  <a:pt x="2112" y="251"/>
                </a:lnTo>
                <a:lnTo>
                  <a:pt x="2112" y="255"/>
                </a:lnTo>
                <a:lnTo>
                  <a:pt x="2123" y="255"/>
                </a:lnTo>
                <a:lnTo>
                  <a:pt x="2123" y="258"/>
                </a:lnTo>
                <a:lnTo>
                  <a:pt x="2132" y="258"/>
                </a:lnTo>
                <a:lnTo>
                  <a:pt x="2132" y="262"/>
                </a:lnTo>
                <a:lnTo>
                  <a:pt x="2160" y="262"/>
                </a:lnTo>
                <a:lnTo>
                  <a:pt x="2160" y="266"/>
                </a:lnTo>
                <a:lnTo>
                  <a:pt x="2163" y="271"/>
                </a:lnTo>
                <a:lnTo>
                  <a:pt x="2163" y="273"/>
                </a:lnTo>
                <a:lnTo>
                  <a:pt x="2165" y="276"/>
                </a:lnTo>
                <a:lnTo>
                  <a:pt x="2163" y="280"/>
                </a:lnTo>
                <a:lnTo>
                  <a:pt x="2163" y="282"/>
                </a:lnTo>
                <a:lnTo>
                  <a:pt x="2165" y="284"/>
                </a:lnTo>
                <a:lnTo>
                  <a:pt x="2167" y="286"/>
                </a:lnTo>
                <a:lnTo>
                  <a:pt x="2171" y="287"/>
                </a:lnTo>
                <a:lnTo>
                  <a:pt x="2176" y="289"/>
                </a:lnTo>
                <a:lnTo>
                  <a:pt x="2176" y="295"/>
                </a:lnTo>
                <a:lnTo>
                  <a:pt x="2203" y="295"/>
                </a:lnTo>
                <a:lnTo>
                  <a:pt x="2203" y="298"/>
                </a:lnTo>
                <a:lnTo>
                  <a:pt x="2220" y="302"/>
                </a:lnTo>
                <a:lnTo>
                  <a:pt x="2220" y="306"/>
                </a:lnTo>
                <a:lnTo>
                  <a:pt x="2223" y="306"/>
                </a:lnTo>
                <a:lnTo>
                  <a:pt x="2225" y="306"/>
                </a:lnTo>
                <a:lnTo>
                  <a:pt x="2227" y="304"/>
                </a:lnTo>
                <a:lnTo>
                  <a:pt x="2227" y="302"/>
                </a:lnTo>
                <a:lnTo>
                  <a:pt x="2229" y="302"/>
                </a:lnTo>
                <a:lnTo>
                  <a:pt x="2243" y="302"/>
                </a:lnTo>
                <a:lnTo>
                  <a:pt x="2256" y="306"/>
                </a:lnTo>
                <a:lnTo>
                  <a:pt x="2269" y="309"/>
                </a:lnTo>
                <a:lnTo>
                  <a:pt x="2272" y="342"/>
                </a:lnTo>
                <a:lnTo>
                  <a:pt x="2296" y="346"/>
                </a:lnTo>
                <a:lnTo>
                  <a:pt x="2305" y="344"/>
                </a:lnTo>
                <a:lnTo>
                  <a:pt x="2318" y="342"/>
                </a:lnTo>
                <a:lnTo>
                  <a:pt x="2332" y="342"/>
                </a:lnTo>
                <a:lnTo>
                  <a:pt x="2332" y="346"/>
                </a:lnTo>
                <a:lnTo>
                  <a:pt x="2369" y="349"/>
                </a:lnTo>
                <a:lnTo>
                  <a:pt x="2369" y="355"/>
                </a:lnTo>
                <a:lnTo>
                  <a:pt x="2389" y="355"/>
                </a:lnTo>
                <a:lnTo>
                  <a:pt x="2392" y="362"/>
                </a:lnTo>
                <a:lnTo>
                  <a:pt x="2416" y="362"/>
                </a:lnTo>
                <a:lnTo>
                  <a:pt x="2416" y="366"/>
                </a:lnTo>
                <a:lnTo>
                  <a:pt x="2429" y="369"/>
                </a:lnTo>
                <a:lnTo>
                  <a:pt x="2449" y="369"/>
                </a:lnTo>
                <a:lnTo>
                  <a:pt x="2456" y="375"/>
                </a:lnTo>
                <a:lnTo>
                  <a:pt x="2467" y="380"/>
                </a:lnTo>
                <a:lnTo>
                  <a:pt x="2480" y="384"/>
                </a:lnTo>
                <a:lnTo>
                  <a:pt x="2492" y="382"/>
                </a:lnTo>
                <a:lnTo>
                  <a:pt x="2503" y="366"/>
                </a:lnTo>
                <a:lnTo>
                  <a:pt x="2536" y="358"/>
                </a:lnTo>
                <a:lnTo>
                  <a:pt x="2536" y="349"/>
                </a:lnTo>
                <a:lnTo>
                  <a:pt x="2563" y="346"/>
                </a:lnTo>
                <a:lnTo>
                  <a:pt x="2569" y="338"/>
                </a:lnTo>
                <a:lnTo>
                  <a:pt x="2572" y="336"/>
                </a:lnTo>
                <a:lnTo>
                  <a:pt x="2578" y="338"/>
                </a:lnTo>
                <a:lnTo>
                  <a:pt x="2583" y="338"/>
                </a:lnTo>
                <a:lnTo>
                  <a:pt x="2589" y="340"/>
                </a:lnTo>
                <a:lnTo>
                  <a:pt x="2592" y="340"/>
                </a:lnTo>
                <a:lnTo>
                  <a:pt x="2596" y="342"/>
                </a:lnTo>
                <a:lnTo>
                  <a:pt x="2600" y="349"/>
                </a:lnTo>
                <a:lnTo>
                  <a:pt x="2603" y="351"/>
                </a:lnTo>
                <a:lnTo>
                  <a:pt x="2607" y="349"/>
                </a:lnTo>
                <a:lnTo>
                  <a:pt x="2611" y="349"/>
                </a:lnTo>
                <a:lnTo>
                  <a:pt x="2612" y="347"/>
                </a:lnTo>
                <a:lnTo>
                  <a:pt x="2612" y="346"/>
                </a:lnTo>
                <a:lnTo>
                  <a:pt x="2616" y="346"/>
                </a:lnTo>
                <a:lnTo>
                  <a:pt x="2620" y="346"/>
                </a:lnTo>
                <a:lnTo>
                  <a:pt x="2623" y="347"/>
                </a:lnTo>
                <a:lnTo>
                  <a:pt x="2625" y="349"/>
                </a:lnTo>
                <a:lnTo>
                  <a:pt x="2629" y="349"/>
                </a:lnTo>
                <a:lnTo>
                  <a:pt x="2629" y="362"/>
                </a:lnTo>
                <a:lnTo>
                  <a:pt x="2641" y="364"/>
                </a:lnTo>
                <a:lnTo>
                  <a:pt x="2660" y="367"/>
                </a:lnTo>
                <a:lnTo>
                  <a:pt x="2681" y="369"/>
                </a:lnTo>
                <a:lnTo>
                  <a:pt x="2701" y="369"/>
                </a:lnTo>
                <a:lnTo>
                  <a:pt x="2716" y="366"/>
                </a:lnTo>
                <a:lnTo>
                  <a:pt x="2716" y="362"/>
                </a:lnTo>
                <a:lnTo>
                  <a:pt x="2743" y="358"/>
                </a:lnTo>
                <a:lnTo>
                  <a:pt x="2756" y="395"/>
                </a:lnTo>
                <a:lnTo>
                  <a:pt x="2769" y="402"/>
                </a:lnTo>
                <a:lnTo>
                  <a:pt x="2769" y="426"/>
                </a:lnTo>
                <a:lnTo>
                  <a:pt x="2776" y="429"/>
                </a:lnTo>
                <a:lnTo>
                  <a:pt x="2776" y="438"/>
                </a:lnTo>
                <a:lnTo>
                  <a:pt x="2780" y="438"/>
                </a:lnTo>
                <a:lnTo>
                  <a:pt x="2780" y="446"/>
                </a:lnTo>
                <a:lnTo>
                  <a:pt x="2783" y="446"/>
                </a:lnTo>
                <a:lnTo>
                  <a:pt x="2780" y="509"/>
                </a:lnTo>
                <a:lnTo>
                  <a:pt x="2776" y="509"/>
                </a:lnTo>
                <a:lnTo>
                  <a:pt x="2776" y="518"/>
                </a:lnTo>
                <a:lnTo>
                  <a:pt x="2772" y="518"/>
                </a:lnTo>
                <a:lnTo>
                  <a:pt x="2772" y="531"/>
                </a:lnTo>
                <a:lnTo>
                  <a:pt x="2769" y="531"/>
                </a:lnTo>
                <a:lnTo>
                  <a:pt x="2769" y="535"/>
                </a:lnTo>
                <a:lnTo>
                  <a:pt x="2772" y="535"/>
                </a:lnTo>
                <a:lnTo>
                  <a:pt x="2772" y="558"/>
                </a:lnTo>
                <a:lnTo>
                  <a:pt x="2763" y="564"/>
                </a:lnTo>
                <a:lnTo>
                  <a:pt x="2758" y="567"/>
                </a:lnTo>
                <a:lnTo>
                  <a:pt x="2752" y="569"/>
                </a:lnTo>
                <a:lnTo>
                  <a:pt x="2740" y="566"/>
                </a:lnTo>
                <a:lnTo>
                  <a:pt x="2740" y="578"/>
                </a:lnTo>
                <a:lnTo>
                  <a:pt x="2736" y="578"/>
                </a:lnTo>
                <a:lnTo>
                  <a:pt x="2736" y="582"/>
                </a:lnTo>
                <a:lnTo>
                  <a:pt x="2740" y="582"/>
                </a:lnTo>
                <a:lnTo>
                  <a:pt x="2743" y="602"/>
                </a:lnTo>
                <a:lnTo>
                  <a:pt x="2749" y="602"/>
                </a:lnTo>
                <a:lnTo>
                  <a:pt x="2749" y="615"/>
                </a:lnTo>
                <a:lnTo>
                  <a:pt x="2752" y="615"/>
                </a:lnTo>
                <a:lnTo>
                  <a:pt x="2756" y="635"/>
                </a:lnTo>
                <a:lnTo>
                  <a:pt x="2763" y="638"/>
                </a:lnTo>
                <a:lnTo>
                  <a:pt x="2772" y="662"/>
                </a:lnTo>
                <a:lnTo>
                  <a:pt x="2780" y="666"/>
                </a:lnTo>
                <a:lnTo>
                  <a:pt x="2780" y="678"/>
                </a:lnTo>
                <a:lnTo>
                  <a:pt x="2783" y="678"/>
                </a:lnTo>
                <a:lnTo>
                  <a:pt x="2783" y="686"/>
                </a:lnTo>
                <a:lnTo>
                  <a:pt x="2792" y="691"/>
                </a:lnTo>
                <a:lnTo>
                  <a:pt x="2796" y="706"/>
                </a:lnTo>
                <a:lnTo>
                  <a:pt x="2809" y="715"/>
                </a:lnTo>
                <a:lnTo>
                  <a:pt x="2816" y="738"/>
                </a:lnTo>
                <a:lnTo>
                  <a:pt x="2820" y="738"/>
                </a:lnTo>
                <a:lnTo>
                  <a:pt x="2820" y="746"/>
                </a:lnTo>
                <a:lnTo>
                  <a:pt x="2829" y="751"/>
                </a:lnTo>
                <a:lnTo>
                  <a:pt x="2849" y="775"/>
                </a:lnTo>
                <a:lnTo>
                  <a:pt x="2845" y="782"/>
                </a:lnTo>
                <a:lnTo>
                  <a:pt x="2841" y="789"/>
                </a:lnTo>
                <a:lnTo>
                  <a:pt x="2840" y="796"/>
                </a:lnTo>
                <a:lnTo>
                  <a:pt x="2840" y="806"/>
                </a:lnTo>
                <a:lnTo>
                  <a:pt x="2843" y="806"/>
                </a:lnTo>
                <a:lnTo>
                  <a:pt x="2843" y="818"/>
                </a:lnTo>
                <a:lnTo>
                  <a:pt x="2849" y="818"/>
                </a:lnTo>
                <a:lnTo>
                  <a:pt x="2852" y="822"/>
                </a:lnTo>
                <a:lnTo>
                  <a:pt x="2856" y="824"/>
                </a:lnTo>
                <a:lnTo>
                  <a:pt x="2860" y="827"/>
                </a:lnTo>
                <a:lnTo>
                  <a:pt x="2863" y="831"/>
                </a:lnTo>
                <a:lnTo>
                  <a:pt x="2869" y="838"/>
                </a:lnTo>
                <a:lnTo>
                  <a:pt x="2876" y="838"/>
                </a:lnTo>
                <a:lnTo>
                  <a:pt x="2876" y="842"/>
                </a:lnTo>
                <a:lnTo>
                  <a:pt x="2889" y="842"/>
                </a:lnTo>
                <a:lnTo>
                  <a:pt x="2889" y="844"/>
                </a:lnTo>
                <a:lnTo>
                  <a:pt x="2891" y="847"/>
                </a:lnTo>
                <a:lnTo>
                  <a:pt x="2894" y="851"/>
                </a:lnTo>
                <a:lnTo>
                  <a:pt x="2896" y="856"/>
                </a:lnTo>
                <a:lnTo>
                  <a:pt x="2900" y="860"/>
                </a:lnTo>
                <a:lnTo>
                  <a:pt x="2901" y="864"/>
                </a:lnTo>
                <a:lnTo>
                  <a:pt x="2903" y="866"/>
                </a:lnTo>
                <a:lnTo>
                  <a:pt x="2912" y="866"/>
                </a:lnTo>
                <a:lnTo>
                  <a:pt x="2916" y="875"/>
                </a:lnTo>
                <a:lnTo>
                  <a:pt x="2920" y="875"/>
                </a:lnTo>
                <a:lnTo>
                  <a:pt x="2920" y="895"/>
                </a:lnTo>
                <a:lnTo>
                  <a:pt x="2923" y="895"/>
                </a:lnTo>
                <a:lnTo>
                  <a:pt x="2932" y="918"/>
                </a:lnTo>
                <a:lnTo>
                  <a:pt x="2936" y="918"/>
                </a:lnTo>
                <a:lnTo>
                  <a:pt x="2936" y="951"/>
                </a:lnTo>
                <a:lnTo>
                  <a:pt x="2940" y="951"/>
                </a:lnTo>
                <a:lnTo>
                  <a:pt x="2940" y="958"/>
                </a:lnTo>
                <a:lnTo>
                  <a:pt x="2943" y="958"/>
                </a:lnTo>
                <a:lnTo>
                  <a:pt x="2949" y="1031"/>
                </a:lnTo>
                <a:lnTo>
                  <a:pt x="2956" y="1035"/>
                </a:lnTo>
                <a:lnTo>
                  <a:pt x="2960" y="1062"/>
                </a:lnTo>
                <a:lnTo>
                  <a:pt x="2976" y="1062"/>
                </a:lnTo>
                <a:lnTo>
                  <a:pt x="2987" y="1076"/>
                </a:lnTo>
                <a:lnTo>
                  <a:pt x="3003" y="1091"/>
                </a:lnTo>
                <a:lnTo>
                  <a:pt x="3020" y="1098"/>
                </a:lnTo>
                <a:lnTo>
                  <a:pt x="3020" y="1106"/>
                </a:lnTo>
                <a:lnTo>
                  <a:pt x="3029" y="1106"/>
                </a:lnTo>
                <a:lnTo>
                  <a:pt x="3032" y="1118"/>
                </a:lnTo>
                <a:lnTo>
                  <a:pt x="3040" y="1122"/>
                </a:lnTo>
                <a:lnTo>
                  <a:pt x="3056" y="1171"/>
                </a:lnTo>
                <a:lnTo>
                  <a:pt x="3060" y="1171"/>
                </a:lnTo>
                <a:lnTo>
                  <a:pt x="3060" y="1195"/>
                </a:lnTo>
                <a:lnTo>
                  <a:pt x="3063" y="1195"/>
                </a:lnTo>
                <a:lnTo>
                  <a:pt x="3063" y="1202"/>
                </a:lnTo>
                <a:lnTo>
                  <a:pt x="3069" y="1202"/>
                </a:lnTo>
                <a:lnTo>
                  <a:pt x="3069" y="1222"/>
                </a:lnTo>
                <a:lnTo>
                  <a:pt x="3072" y="1222"/>
                </a:lnTo>
                <a:lnTo>
                  <a:pt x="3074" y="1224"/>
                </a:lnTo>
                <a:lnTo>
                  <a:pt x="3074" y="1224"/>
                </a:lnTo>
                <a:lnTo>
                  <a:pt x="3074" y="1226"/>
                </a:lnTo>
                <a:lnTo>
                  <a:pt x="3076" y="1226"/>
                </a:lnTo>
                <a:lnTo>
                  <a:pt x="3078" y="1226"/>
                </a:lnTo>
                <a:lnTo>
                  <a:pt x="3080" y="1226"/>
                </a:lnTo>
                <a:lnTo>
                  <a:pt x="3089" y="1251"/>
                </a:lnTo>
                <a:lnTo>
                  <a:pt x="3112" y="1251"/>
                </a:lnTo>
                <a:lnTo>
                  <a:pt x="3116" y="1275"/>
                </a:lnTo>
                <a:lnTo>
                  <a:pt x="3120" y="1275"/>
                </a:lnTo>
                <a:lnTo>
                  <a:pt x="3120" y="1278"/>
                </a:lnTo>
                <a:lnTo>
                  <a:pt x="3143" y="1278"/>
                </a:lnTo>
                <a:lnTo>
                  <a:pt x="3156" y="1295"/>
                </a:lnTo>
                <a:lnTo>
                  <a:pt x="3172" y="1295"/>
                </a:lnTo>
                <a:lnTo>
                  <a:pt x="3172" y="1298"/>
                </a:lnTo>
                <a:lnTo>
                  <a:pt x="3183" y="1306"/>
                </a:lnTo>
                <a:lnTo>
                  <a:pt x="3183" y="1315"/>
                </a:lnTo>
                <a:lnTo>
                  <a:pt x="3203" y="1329"/>
                </a:lnTo>
                <a:lnTo>
                  <a:pt x="3209" y="1338"/>
                </a:lnTo>
                <a:lnTo>
                  <a:pt x="3216" y="1338"/>
                </a:lnTo>
                <a:lnTo>
                  <a:pt x="3220" y="1346"/>
                </a:lnTo>
                <a:lnTo>
                  <a:pt x="3243" y="1366"/>
                </a:lnTo>
                <a:lnTo>
                  <a:pt x="3243" y="1378"/>
                </a:lnTo>
                <a:lnTo>
                  <a:pt x="3256" y="1382"/>
                </a:lnTo>
                <a:lnTo>
                  <a:pt x="3269" y="1398"/>
                </a:lnTo>
                <a:lnTo>
                  <a:pt x="3276" y="1398"/>
                </a:lnTo>
                <a:lnTo>
                  <a:pt x="3276" y="1406"/>
                </a:lnTo>
                <a:lnTo>
                  <a:pt x="3289" y="1406"/>
                </a:lnTo>
                <a:lnTo>
                  <a:pt x="3289" y="1409"/>
                </a:lnTo>
                <a:lnTo>
                  <a:pt x="3292" y="1415"/>
                </a:lnTo>
                <a:lnTo>
                  <a:pt x="3296" y="1420"/>
                </a:lnTo>
                <a:lnTo>
                  <a:pt x="3300" y="1426"/>
                </a:lnTo>
                <a:lnTo>
                  <a:pt x="3303" y="1431"/>
                </a:lnTo>
                <a:lnTo>
                  <a:pt x="3303" y="1455"/>
                </a:lnTo>
                <a:lnTo>
                  <a:pt x="3296" y="1458"/>
                </a:lnTo>
                <a:lnTo>
                  <a:pt x="3296" y="1466"/>
                </a:lnTo>
                <a:lnTo>
                  <a:pt x="3292" y="1466"/>
                </a:lnTo>
                <a:lnTo>
                  <a:pt x="3292" y="1469"/>
                </a:lnTo>
                <a:lnTo>
                  <a:pt x="3294" y="1471"/>
                </a:lnTo>
                <a:lnTo>
                  <a:pt x="3294" y="1473"/>
                </a:lnTo>
                <a:lnTo>
                  <a:pt x="3296" y="1476"/>
                </a:lnTo>
                <a:lnTo>
                  <a:pt x="3296" y="1482"/>
                </a:lnTo>
                <a:lnTo>
                  <a:pt x="3301" y="1484"/>
                </a:lnTo>
                <a:lnTo>
                  <a:pt x="3307" y="1486"/>
                </a:lnTo>
                <a:lnTo>
                  <a:pt x="3309" y="1489"/>
                </a:lnTo>
                <a:lnTo>
                  <a:pt x="3311" y="1491"/>
                </a:lnTo>
                <a:lnTo>
                  <a:pt x="3311" y="1495"/>
                </a:lnTo>
                <a:lnTo>
                  <a:pt x="3312" y="1498"/>
                </a:lnTo>
                <a:lnTo>
                  <a:pt x="3312" y="1502"/>
                </a:lnTo>
                <a:lnTo>
                  <a:pt x="3316" y="1506"/>
                </a:lnTo>
                <a:lnTo>
                  <a:pt x="3320" y="1506"/>
                </a:lnTo>
                <a:lnTo>
                  <a:pt x="3323" y="1515"/>
                </a:lnTo>
                <a:lnTo>
                  <a:pt x="3332" y="1515"/>
                </a:lnTo>
                <a:lnTo>
                  <a:pt x="3336" y="1522"/>
                </a:lnTo>
                <a:lnTo>
                  <a:pt x="3347" y="1529"/>
                </a:lnTo>
                <a:lnTo>
                  <a:pt x="3361" y="1533"/>
                </a:lnTo>
                <a:lnTo>
                  <a:pt x="3380" y="1535"/>
                </a:lnTo>
                <a:lnTo>
                  <a:pt x="3383" y="1531"/>
                </a:lnTo>
                <a:lnTo>
                  <a:pt x="3385" y="1529"/>
                </a:lnTo>
                <a:lnTo>
                  <a:pt x="3389" y="1527"/>
                </a:lnTo>
                <a:lnTo>
                  <a:pt x="3392" y="1526"/>
                </a:lnTo>
                <a:lnTo>
                  <a:pt x="3392" y="1522"/>
                </a:lnTo>
                <a:lnTo>
                  <a:pt x="3400" y="1522"/>
                </a:lnTo>
                <a:lnTo>
                  <a:pt x="3409" y="1511"/>
                </a:lnTo>
                <a:lnTo>
                  <a:pt x="3469" y="1515"/>
                </a:lnTo>
                <a:lnTo>
                  <a:pt x="3469" y="1511"/>
                </a:lnTo>
                <a:lnTo>
                  <a:pt x="3476" y="1511"/>
                </a:lnTo>
                <a:lnTo>
                  <a:pt x="3480" y="1502"/>
                </a:lnTo>
                <a:lnTo>
                  <a:pt x="3500" y="1498"/>
                </a:lnTo>
                <a:lnTo>
                  <a:pt x="3500" y="1495"/>
                </a:lnTo>
                <a:lnTo>
                  <a:pt x="3536" y="1498"/>
                </a:lnTo>
                <a:lnTo>
                  <a:pt x="3536" y="1495"/>
                </a:lnTo>
                <a:lnTo>
                  <a:pt x="3549" y="1495"/>
                </a:lnTo>
                <a:lnTo>
                  <a:pt x="3552" y="1486"/>
                </a:lnTo>
                <a:lnTo>
                  <a:pt x="3567" y="1484"/>
                </a:lnTo>
                <a:lnTo>
                  <a:pt x="3581" y="1486"/>
                </a:lnTo>
                <a:lnTo>
                  <a:pt x="3598" y="1487"/>
                </a:lnTo>
                <a:lnTo>
                  <a:pt x="3612" y="1486"/>
                </a:lnTo>
                <a:lnTo>
                  <a:pt x="3612" y="1482"/>
                </a:lnTo>
                <a:lnTo>
                  <a:pt x="3623" y="1482"/>
                </a:lnTo>
                <a:lnTo>
                  <a:pt x="3623" y="1478"/>
                </a:lnTo>
                <a:lnTo>
                  <a:pt x="3636" y="1478"/>
                </a:lnTo>
                <a:lnTo>
                  <a:pt x="3636" y="1475"/>
                </a:lnTo>
                <a:lnTo>
                  <a:pt x="3660" y="1469"/>
                </a:lnTo>
                <a:lnTo>
                  <a:pt x="3663" y="1462"/>
                </a:lnTo>
                <a:lnTo>
                  <a:pt x="3674" y="1453"/>
                </a:lnTo>
                <a:lnTo>
                  <a:pt x="3687" y="1447"/>
                </a:lnTo>
                <a:lnTo>
                  <a:pt x="3703" y="1446"/>
                </a:lnTo>
                <a:lnTo>
                  <a:pt x="3709" y="1451"/>
                </a:lnTo>
                <a:lnTo>
                  <a:pt x="3714" y="1455"/>
                </a:lnTo>
                <a:lnTo>
                  <a:pt x="3720" y="1456"/>
                </a:lnTo>
                <a:lnTo>
                  <a:pt x="3729" y="1458"/>
                </a:lnTo>
                <a:lnTo>
                  <a:pt x="3729" y="1486"/>
                </a:lnTo>
                <a:lnTo>
                  <a:pt x="3723" y="1486"/>
                </a:lnTo>
                <a:lnTo>
                  <a:pt x="3720" y="1498"/>
                </a:lnTo>
                <a:lnTo>
                  <a:pt x="3723" y="1498"/>
                </a:lnTo>
                <a:lnTo>
                  <a:pt x="3725" y="1511"/>
                </a:lnTo>
                <a:lnTo>
                  <a:pt x="3725" y="1529"/>
                </a:lnTo>
                <a:lnTo>
                  <a:pt x="3723" y="1544"/>
                </a:lnTo>
                <a:lnTo>
                  <a:pt x="3720" y="1555"/>
                </a:lnTo>
                <a:lnTo>
                  <a:pt x="3718" y="1556"/>
                </a:lnTo>
                <a:lnTo>
                  <a:pt x="3718" y="1556"/>
                </a:lnTo>
                <a:lnTo>
                  <a:pt x="3718" y="1556"/>
                </a:lnTo>
                <a:lnTo>
                  <a:pt x="3716" y="1556"/>
                </a:lnTo>
                <a:lnTo>
                  <a:pt x="3714" y="1556"/>
                </a:lnTo>
                <a:lnTo>
                  <a:pt x="3712" y="1558"/>
                </a:lnTo>
                <a:lnTo>
                  <a:pt x="3711" y="1589"/>
                </a:lnTo>
                <a:lnTo>
                  <a:pt x="3703" y="1615"/>
                </a:lnTo>
                <a:lnTo>
                  <a:pt x="3703" y="1626"/>
                </a:lnTo>
                <a:lnTo>
                  <a:pt x="3692" y="1635"/>
                </a:lnTo>
                <a:lnTo>
                  <a:pt x="3692" y="1642"/>
                </a:lnTo>
                <a:lnTo>
                  <a:pt x="3689" y="1642"/>
                </a:lnTo>
                <a:lnTo>
                  <a:pt x="3689" y="1651"/>
                </a:lnTo>
                <a:lnTo>
                  <a:pt x="3683" y="1651"/>
                </a:lnTo>
                <a:lnTo>
                  <a:pt x="3683" y="1658"/>
                </a:lnTo>
                <a:lnTo>
                  <a:pt x="3680" y="1658"/>
                </a:lnTo>
                <a:lnTo>
                  <a:pt x="3680" y="1666"/>
                </a:lnTo>
                <a:lnTo>
                  <a:pt x="3676" y="1666"/>
                </a:lnTo>
                <a:lnTo>
                  <a:pt x="3676" y="1675"/>
                </a:lnTo>
                <a:lnTo>
                  <a:pt x="3672" y="1675"/>
                </a:lnTo>
                <a:lnTo>
                  <a:pt x="3672" y="1682"/>
                </a:lnTo>
                <a:lnTo>
                  <a:pt x="3660" y="1689"/>
                </a:lnTo>
                <a:lnTo>
                  <a:pt x="3660" y="1698"/>
                </a:lnTo>
                <a:lnTo>
                  <a:pt x="3656" y="1698"/>
                </a:lnTo>
                <a:lnTo>
                  <a:pt x="3656" y="1715"/>
                </a:lnTo>
                <a:lnTo>
                  <a:pt x="3652" y="1715"/>
                </a:lnTo>
                <a:lnTo>
                  <a:pt x="3652" y="1722"/>
                </a:lnTo>
                <a:lnTo>
                  <a:pt x="3649" y="1722"/>
                </a:lnTo>
                <a:lnTo>
                  <a:pt x="3649" y="1731"/>
                </a:lnTo>
                <a:lnTo>
                  <a:pt x="3640" y="1735"/>
                </a:lnTo>
                <a:lnTo>
                  <a:pt x="3640" y="1742"/>
                </a:lnTo>
                <a:lnTo>
                  <a:pt x="3636" y="1742"/>
                </a:lnTo>
                <a:lnTo>
                  <a:pt x="3636" y="1749"/>
                </a:lnTo>
                <a:lnTo>
                  <a:pt x="3632" y="1749"/>
                </a:lnTo>
                <a:lnTo>
                  <a:pt x="3632" y="1758"/>
                </a:lnTo>
                <a:lnTo>
                  <a:pt x="3629" y="1758"/>
                </a:lnTo>
                <a:lnTo>
                  <a:pt x="3629" y="1766"/>
                </a:lnTo>
                <a:lnTo>
                  <a:pt x="3620" y="1769"/>
                </a:lnTo>
                <a:lnTo>
                  <a:pt x="3620" y="1795"/>
                </a:lnTo>
                <a:lnTo>
                  <a:pt x="3616" y="1795"/>
                </a:lnTo>
                <a:lnTo>
                  <a:pt x="3616" y="1802"/>
                </a:lnTo>
                <a:lnTo>
                  <a:pt x="3612" y="1802"/>
                </a:lnTo>
                <a:lnTo>
                  <a:pt x="3612" y="1811"/>
                </a:lnTo>
                <a:lnTo>
                  <a:pt x="3609" y="1811"/>
                </a:lnTo>
                <a:lnTo>
                  <a:pt x="3603" y="1822"/>
                </a:lnTo>
                <a:lnTo>
                  <a:pt x="3592" y="1829"/>
                </a:lnTo>
                <a:lnTo>
                  <a:pt x="3592" y="1842"/>
                </a:lnTo>
                <a:lnTo>
                  <a:pt x="3589" y="1842"/>
                </a:lnTo>
                <a:lnTo>
                  <a:pt x="3589" y="1851"/>
                </a:lnTo>
                <a:lnTo>
                  <a:pt x="3580" y="1855"/>
                </a:lnTo>
                <a:lnTo>
                  <a:pt x="3580" y="1862"/>
                </a:lnTo>
                <a:lnTo>
                  <a:pt x="3576" y="1862"/>
                </a:lnTo>
                <a:lnTo>
                  <a:pt x="3576" y="1875"/>
                </a:lnTo>
                <a:lnTo>
                  <a:pt x="3560" y="1886"/>
                </a:lnTo>
                <a:lnTo>
                  <a:pt x="3556" y="1902"/>
                </a:lnTo>
                <a:lnTo>
                  <a:pt x="3543" y="1909"/>
                </a:lnTo>
                <a:lnTo>
                  <a:pt x="3543" y="1918"/>
                </a:lnTo>
                <a:lnTo>
                  <a:pt x="3529" y="1931"/>
                </a:lnTo>
                <a:lnTo>
                  <a:pt x="3523" y="1938"/>
                </a:lnTo>
                <a:lnTo>
                  <a:pt x="3516" y="1938"/>
                </a:lnTo>
                <a:lnTo>
                  <a:pt x="3516" y="1942"/>
                </a:lnTo>
                <a:lnTo>
                  <a:pt x="3509" y="1946"/>
                </a:lnTo>
                <a:lnTo>
                  <a:pt x="3509" y="1955"/>
                </a:lnTo>
                <a:lnTo>
                  <a:pt x="3472" y="1986"/>
                </a:lnTo>
                <a:lnTo>
                  <a:pt x="3469" y="1998"/>
                </a:lnTo>
                <a:lnTo>
                  <a:pt x="3460" y="1998"/>
                </a:lnTo>
                <a:lnTo>
                  <a:pt x="3449" y="2015"/>
                </a:lnTo>
                <a:lnTo>
                  <a:pt x="3436" y="2015"/>
                </a:lnTo>
                <a:lnTo>
                  <a:pt x="3436" y="2018"/>
                </a:lnTo>
                <a:lnTo>
                  <a:pt x="3429" y="2018"/>
                </a:lnTo>
                <a:lnTo>
                  <a:pt x="3420" y="2029"/>
                </a:lnTo>
                <a:lnTo>
                  <a:pt x="3403" y="2035"/>
                </a:lnTo>
                <a:lnTo>
                  <a:pt x="3396" y="2046"/>
                </a:lnTo>
                <a:lnTo>
                  <a:pt x="3389" y="2046"/>
                </a:lnTo>
                <a:lnTo>
                  <a:pt x="3383" y="2055"/>
                </a:lnTo>
                <a:lnTo>
                  <a:pt x="3376" y="2055"/>
                </a:lnTo>
                <a:lnTo>
                  <a:pt x="3356" y="2078"/>
                </a:lnTo>
                <a:lnTo>
                  <a:pt x="3349" y="2078"/>
                </a:lnTo>
                <a:lnTo>
                  <a:pt x="3343" y="2086"/>
                </a:lnTo>
                <a:lnTo>
                  <a:pt x="3332" y="2091"/>
                </a:lnTo>
                <a:lnTo>
                  <a:pt x="3332" y="2098"/>
                </a:lnTo>
                <a:lnTo>
                  <a:pt x="3303" y="2122"/>
                </a:lnTo>
                <a:lnTo>
                  <a:pt x="3303" y="2126"/>
                </a:lnTo>
                <a:lnTo>
                  <a:pt x="3296" y="2126"/>
                </a:lnTo>
                <a:lnTo>
                  <a:pt x="3291" y="2138"/>
                </a:lnTo>
                <a:lnTo>
                  <a:pt x="3280" y="2151"/>
                </a:lnTo>
                <a:lnTo>
                  <a:pt x="3269" y="2164"/>
                </a:lnTo>
                <a:lnTo>
                  <a:pt x="3260" y="2175"/>
                </a:lnTo>
                <a:lnTo>
                  <a:pt x="3252" y="2178"/>
                </a:lnTo>
                <a:lnTo>
                  <a:pt x="3252" y="2186"/>
                </a:lnTo>
                <a:lnTo>
                  <a:pt x="3236" y="2198"/>
                </a:lnTo>
                <a:lnTo>
                  <a:pt x="3232" y="2215"/>
                </a:lnTo>
                <a:lnTo>
                  <a:pt x="3223" y="2218"/>
                </a:lnTo>
                <a:lnTo>
                  <a:pt x="3203" y="2255"/>
                </a:lnTo>
                <a:lnTo>
                  <a:pt x="3180" y="2258"/>
                </a:lnTo>
                <a:lnTo>
                  <a:pt x="3180" y="2264"/>
                </a:lnTo>
                <a:lnTo>
                  <a:pt x="3178" y="2269"/>
                </a:lnTo>
                <a:lnTo>
                  <a:pt x="3176" y="2273"/>
                </a:lnTo>
                <a:lnTo>
                  <a:pt x="3174" y="2276"/>
                </a:lnTo>
                <a:lnTo>
                  <a:pt x="3174" y="2280"/>
                </a:lnTo>
                <a:lnTo>
                  <a:pt x="3172" y="2286"/>
                </a:lnTo>
                <a:lnTo>
                  <a:pt x="3143" y="2295"/>
                </a:lnTo>
                <a:lnTo>
                  <a:pt x="3136" y="2329"/>
                </a:lnTo>
                <a:lnTo>
                  <a:pt x="3123" y="2338"/>
                </a:lnTo>
                <a:lnTo>
                  <a:pt x="3123" y="2355"/>
                </a:lnTo>
                <a:lnTo>
                  <a:pt x="3120" y="2355"/>
                </a:lnTo>
                <a:lnTo>
                  <a:pt x="3112" y="2378"/>
                </a:lnTo>
                <a:lnTo>
                  <a:pt x="3109" y="2378"/>
                </a:lnTo>
                <a:lnTo>
                  <a:pt x="3109" y="2386"/>
                </a:lnTo>
                <a:lnTo>
                  <a:pt x="3103" y="2386"/>
                </a:lnTo>
                <a:lnTo>
                  <a:pt x="3100" y="2402"/>
                </a:lnTo>
                <a:lnTo>
                  <a:pt x="3083" y="2411"/>
                </a:lnTo>
                <a:lnTo>
                  <a:pt x="3063" y="2486"/>
                </a:lnTo>
                <a:lnTo>
                  <a:pt x="3081" y="2498"/>
                </a:lnTo>
                <a:lnTo>
                  <a:pt x="3096" y="2515"/>
                </a:lnTo>
                <a:lnTo>
                  <a:pt x="3100" y="2515"/>
                </a:lnTo>
                <a:lnTo>
                  <a:pt x="3100" y="2555"/>
                </a:lnTo>
                <a:lnTo>
                  <a:pt x="3094" y="2564"/>
                </a:lnTo>
                <a:lnTo>
                  <a:pt x="3094" y="2575"/>
                </a:lnTo>
                <a:lnTo>
                  <a:pt x="3096" y="2589"/>
                </a:lnTo>
                <a:lnTo>
                  <a:pt x="3096" y="2606"/>
                </a:lnTo>
                <a:lnTo>
                  <a:pt x="3092" y="2606"/>
                </a:lnTo>
                <a:lnTo>
                  <a:pt x="3092" y="2616"/>
                </a:lnTo>
                <a:lnTo>
                  <a:pt x="3096" y="2635"/>
                </a:lnTo>
                <a:lnTo>
                  <a:pt x="3103" y="2655"/>
                </a:lnTo>
                <a:lnTo>
                  <a:pt x="3111" y="2675"/>
                </a:lnTo>
                <a:lnTo>
                  <a:pt x="3116" y="2691"/>
                </a:lnTo>
                <a:lnTo>
                  <a:pt x="3120" y="2702"/>
                </a:lnTo>
                <a:lnTo>
                  <a:pt x="3127" y="2704"/>
                </a:lnTo>
                <a:lnTo>
                  <a:pt x="3132" y="2706"/>
                </a:lnTo>
                <a:lnTo>
                  <a:pt x="3138" y="2707"/>
                </a:lnTo>
                <a:lnTo>
                  <a:pt x="3141" y="2711"/>
                </a:lnTo>
                <a:lnTo>
                  <a:pt x="3145" y="2716"/>
                </a:lnTo>
                <a:lnTo>
                  <a:pt x="3149" y="2722"/>
                </a:lnTo>
                <a:lnTo>
                  <a:pt x="3154" y="2731"/>
                </a:lnTo>
                <a:lnTo>
                  <a:pt x="3158" y="2746"/>
                </a:lnTo>
                <a:lnTo>
                  <a:pt x="3156" y="2762"/>
                </a:lnTo>
                <a:lnTo>
                  <a:pt x="3152" y="2762"/>
                </a:lnTo>
                <a:lnTo>
                  <a:pt x="3152" y="2782"/>
                </a:lnTo>
                <a:lnTo>
                  <a:pt x="3149" y="2782"/>
                </a:lnTo>
                <a:lnTo>
                  <a:pt x="3149" y="2809"/>
                </a:lnTo>
                <a:lnTo>
                  <a:pt x="3147" y="2811"/>
                </a:lnTo>
                <a:lnTo>
                  <a:pt x="3147" y="2811"/>
                </a:lnTo>
                <a:lnTo>
                  <a:pt x="3145" y="2813"/>
                </a:lnTo>
                <a:lnTo>
                  <a:pt x="3143" y="2815"/>
                </a:lnTo>
                <a:lnTo>
                  <a:pt x="3143" y="2818"/>
                </a:lnTo>
                <a:lnTo>
                  <a:pt x="3149" y="2818"/>
                </a:lnTo>
                <a:lnTo>
                  <a:pt x="3149" y="2831"/>
                </a:lnTo>
                <a:lnTo>
                  <a:pt x="3152" y="2831"/>
                </a:lnTo>
                <a:lnTo>
                  <a:pt x="3152" y="2935"/>
                </a:lnTo>
                <a:lnTo>
                  <a:pt x="3160" y="2938"/>
                </a:lnTo>
                <a:lnTo>
                  <a:pt x="3163" y="2949"/>
                </a:lnTo>
                <a:lnTo>
                  <a:pt x="3165" y="2967"/>
                </a:lnTo>
                <a:lnTo>
                  <a:pt x="3163" y="2982"/>
                </a:lnTo>
                <a:lnTo>
                  <a:pt x="3160" y="2982"/>
                </a:lnTo>
                <a:lnTo>
                  <a:pt x="3160" y="2995"/>
                </a:lnTo>
                <a:lnTo>
                  <a:pt x="3152" y="2998"/>
                </a:lnTo>
                <a:lnTo>
                  <a:pt x="3152" y="3018"/>
                </a:lnTo>
                <a:lnTo>
                  <a:pt x="3140" y="3026"/>
                </a:lnTo>
                <a:lnTo>
                  <a:pt x="3140" y="3035"/>
                </a:lnTo>
                <a:lnTo>
                  <a:pt x="3116" y="3055"/>
                </a:lnTo>
                <a:lnTo>
                  <a:pt x="3116" y="3062"/>
                </a:lnTo>
                <a:lnTo>
                  <a:pt x="3100" y="3075"/>
                </a:lnTo>
                <a:lnTo>
                  <a:pt x="3096" y="3086"/>
                </a:lnTo>
                <a:lnTo>
                  <a:pt x="3080" y="3089"/>
                </a:lnTo>
                <a:lnTo>
                  <a:pt x="3072" y="3102"/>
                </a:lnTo>
                <a:lnTo>
                  <a:pt x="3063" y="3102"/>
                </a:lnTo>
                <a:lnTo>
                  <a:pt x="3063" y="3106"/>
                </a:lnTo>
                <a:lnTo>
                  <a:pt x="3056" y="3106"/>
                </a:lnTo>
                <a:lnTo>
                  <a:pt x="3056" y="3109"/>
                </a:lnTo>
                <a:lnTo>
                  <a:pt x="3036" y="3109"/>
                </a:lnTo>
                <a:lnTo>
                  <a:pt x="3036" y="3115"/>
                </a:lnTo>
                <a:lnTo>
                  <a:pt x="3020" y="3118"/>
                </a:lnTo>
                <a:lnTo>
                  <a:pt x="3020" y="3122"/>
                </a:lnTo>
                <a:lnTo>
                  <a:pt x="2972" y="3138"/>
                </a:lnTo>
                <a:lnTo>
                  <a:pt x="2949" y="3166"/>
                </a:lnTo>
                <a:lnTo>
                  <a:pt x="2943" y="3166"/>
                </a:lnTo>
                <a:lnTo>
                  <a:pt x="2943" y="3178"/>
                </a:lnTo>
                <a:lnTo>
                  <a:pt x="2932" y="3186"/>
                </a:lnTo>
                <a:lnTo>
                  <a:pt x="2932" y="3191"/>
                </a:lnTo>
                <a:lnTo>
                  <a:pt x="2923" y="3191"/>
                </a:lnTo>
                <a:lnTo>
                  <a:pt x="2920" y="3198"/>
                </a:lnTo>
                <a:lnTo>
                  <a:pt x="2916" y="3198"/>
                </a:lnTo>
                <a:lnTo>
                  <a:pt x="2914" y="3202"/>
                </a:lnTo>
                <a:lnTo>
                  <a:pt x="2914" y="3204"/>
                </a:lnTo>
                <a:lnTo>
                  <a:pt x="2914" y="3204"/>
                </a:lnTo>
                <a:lnTo>
                  <a:pt x="2914" y="3206"/>
                </a:lnTo>
                <a:lnTo>
                  <a:pt x="2914" y="3207"/>
                </a:lnTo>
                <a:lnTo>
                  <a:pt x="2914" y="3207"/>
                </a:lnTo>
                <a:lnTo>
                  <a:pt x="2914" y="3209"/>
                </a:lnTo>
                <a:lnTo>
                  <a:pt x="2912" y="3211"/>
                </a:lnTo>
                <a:lnTo>
                  <a:pt x="2909" y="3215"/>
                </a:lnTo>
                <a:lnTo>
                  <a:pt x="2909" y="3218"/>
                </a:lnTo>
                <a:lnTo>
                  <a:pt x="2889" y="3218"/>
                </a:lnTo>
                <a:lnTo>
                  <a:pt x="2852" y="3258"/>
                </a:lnTo>
                <a:lnTo>
                  <a:pt x="2843" y="3258"/>
                </a:lnTo>
                <a:lnTo>
                  <a:pt x="2840" y="3266"/>
                </a:lnTo>
                <a:lnTo>
                  <a:pt x="2832" y="3266"/>
                </a:lnTo>
                <a:lnTo>
                  <a:pt x="2820" y="3289"/>
                </a:lnTo>
                <a:lnTo>
                  <a:pt x="2823" y="3289"/>
                </a:lnTo>
                <a:lnTo>
                  <a:pt x="2829" y="3296"/>
                </a:lnTo>
                <a:lnTo>
                  <a:pt x="2832" y="3302"/>
                </a:lnTo>
                <a:lnTo>
                  <a:pt x="2836" y="3307"/>
                </a:lnTo>
                <a:lnTo>
                  <a:pt x="2840" y="3315"/>
                </a:lnTo>
                <a:lnTo>
                  <a:pt x="2840" y="3346"/>
                </a:lnTo>
                <a:lnTo>
                  <a:pt x="2849" y="3351"/>
                </a:lnTo>
                <a:lnTo>
                  <a:pt x="2851" y="3362"/>
                </a:lnTo>
                <a:lnTo>
                  <a:pt x="2851" y="3373"/>
                </a:lnTo>
                <a:lnTo>
                  <a:pt x="2856" y="3382"/>
                </a:lnTo>
                <a:lnTo>
                  <a:pt x="2858" y="3384"/>
                </a:lnTo>
                <a:lnTo>
                  <a:pt x="2858" y="3384"/>
                </a:lnTo>
                <a:lnTo>
                  <a:pt x="2858" y="3386"/>
                </a:lnTo>
                <a:lnTo>
                  <a:pt x="2860" y="3386"/>
                </a:lnTo>
                <a:lnTo>
                  <a:pt x="2861" y="3386"/>
                </a:lnTo>
                <a:lnTo>
                  <a:pt x="2863" y="3386"/>
                </a:lnTo>
                <a:lnTo>
                  <a:pt x="2860" y="3455"/>
                </a:lnTo>
                <a:lnTo>
                  <a:pt x="2856" y="3455"/>
                </a:lnTo>
                <a:lnTo>
                  <a:pt x="2856" y="3471"/>
                </a:lnTo>
                <a:lnTo>
                  <a:pt x="2852" y="3471"/>
                </a:lnTo>
                <a:lnTo>
                  <a:pt x="2852" y="3473"/>
                </a:lnTo>
                <a:lnTo>
                  <a:pt x="2852" y="3475"/>
                </a:lnTo>
                <a:lnTo>
                  <a:pt x="2854" y="3476"/>
                </a:lnTo>
                <a:lnTo>
                  <a:pt x="2856" y="3478"/>
                </a:lnTo>
                <a:lnTo>
                  <a:pt x="2856" y="3478"/>
                </a:lnTo>
                <a:lnTo>
                  <a:pt x="2858" y="3493"/>
                </a:lnTo>
                <a:lnTo>
                  <a:pt x="2854" y="3504"/>
                </a:lnTo>
                <a:lnTo>
                  <a:pt x="2849" y="3515"/>
                </a:lnTo>
                <a:lnTo>
                  <a:pt x="2843" y="3522"/>
                </a:lnTo>
                <a:lnTo>
                  <a:pt x="2843" y="3531"/>
                </a:lnTo>
                <a:lnTo>
                  <a:pt x="2816" y="3551"/>
                </a:lnTo>
                <a:lnTo>
                  <a:pt x="2800" y="3551"/>
                </a:lnTo>
                <a:lnTo>
                  <a:pt x="2800" y="3555"/>
                </a:lnTo>
                <a:lnTo>
                  <a:pt x="2789" y="3555"/>
                </a:lnTo>
                <a:lnTo>
                  <a:pt x="2783" y="3562"/>
                </a:lnTo>
                <a:lnTo>
                  <a:pt x="2772" y="3562"/>
                </a:lnTo>
                <a:lnTo>
                  <a:pt x="2772" y="3566"/>
                </a:lnTo>
                <a:lnTo>
                  <a:pt x="2756" y="3569"/>
                </a:lnTo>
                <a:lnTo>
                  <a:pt x="2756" y="3575"/>
                </a:lnTo>
                <a:lnTo>
                  <a:pt x="2736" y="3575"/>
                </a:lnTo>
                <a:lnTo>
                  <a:pt x="2732" y="3582"/>
                </a:lnTo>
                <a:lnTo>
                  <a:pt x="2716" y="3586"/>
                </a:lnTo>
                <a:lnTo>
                  <a:pt x="2716" y="3589"/>
                </a:lnTo>
                <a:lnTo>
                  <a:pt x="2709" y="3595"/>
                </a:lnTo>
                <a:lnTo>
                  <a:pt x="2703" y="3606"/>
                </a:lnTo>
                <a:lnTo>
                  <a:pt x="2700" y="3606"/>
                </a:lnTo>
                <a:lnTo>
                  <a:pt x="2703" y="3609"/>
                </a:lnTo>
                <a:lnTo>
                  <a:pt x="2707" y="3613"/>
                </a:lnTo>
                <a:lnTo>
                  <a:pt x="2709" y="3615"/>
                </a:lnTo>
                <a:lnTo>
                  <a:pt x="2709" y="3622"/>
                </a:lnTo>
                <a:lnTo>
                  <a:pt x="2712" y="3622"/>
                </a:lnTo>
                <a:lnTo>
                  <a:pt x="2712" y="3655"/>
                </a:lnTo>
                <a:lnTo>
                  <a:pt x="2709" y="3655"/>
                </a:lnTo>
                <a:lnTo>
                  <a:pt x="2709" y="3682"/>
                </a:lnTo>
                <a:lnTo>
                  <a:pt x="2703" y="3682"/>
                </a:lnTo>
                <a:lnTo>
                  <a:pt x="2703" y="3695"/>
                </a:lnTo>
                <a:lnTo>
                  <a:pt x="2700" y="3695"/>
                </a:lnTo>
                <a:lnTo>
                  <a:pt x="2700" y="3702"/>
                </a:lnTo>
                <a:lnTo>
                  <a:pt x="2696" y="3702"/>
                </a:lnTo>
                <a:lnTo>
                  <a:pt x="2696" y="3718"/>
                </a:lnTo>
                <a:lnTo>
                  <a:pt x="2692" y="3718"/>
                </a:lnTo>
                <a:lnTo>
                  <a:pt x="2692" y="3726"/>
                </a:lnTo>
                <a:lnTo>
                  <a:pt x="2689" y="3726"/>
                </a:lnTo>
                <a:lnTo>
                  <a:pt x="2683" y="3762"/>
                </a:lnTo>
                <a:lnTo>
                  <a:pt x="2669" y="3775"/>
                </a:lnTo>
                <a:lnTo>
                  <a:pt x="2669" y="3778"/>
                </a:lnTo>
                <a:lnTo>
                  <a:pt x="2660" y="3778"/>
                </a:lnTo>
                <a:lnTo>
                  <a:pt x="2652" y="3789"/>
                </a:lnTo>
                <a:lnTo>
                  <a:pt x="2643" y="3789"/>
                </a:lnTo>
                <a:lnTo>
                  <a:pt x="2643" y="3795"/>
                </a:lnTo>
                <a:lnTo>
                  <a:pt x="2640" y="3798"/>
                </a:lnTo>
                <a:lnTo>
                  <a:pt x="2634" y="3804"/>
                </a:lnTo>
                <a:lnTo>
                  <a:pt x="2629" y="3807"/>
                </a:lnTo>
                <a:lnTo>
                  <a:pt x="2623" y="3811"/>
                </a:lnTo>
                <a:lnTo>
                  <a:pt x="2616" y="3815"/>
                </a:lnTo>
                <a:lnTo>
                  <a:pt x="2612" y="3826"/>
                </a:lnTo>
                <a:lnTo>
                  <a:pt x="2609" y="3826"/>
                </a:lnTo>
                <a:lnTo>
                  <a:pt x="2609" y="3835"/>
                </a:lnTo>
                <a:lnTo>
                  <a:pt x="2600" y="3838"/>
                </a:lnTo>
                <a:lnTo>
                  <a:pt x="2596" y="3858"/>
                </a:lnTo>
                <a:lnTo>
                  <a:pt x="2583" y="3866"/>
                </a:lnTo>
                <a:lnTo>
                  <a:pt x="2583" y="3875"/>
                </a:lnTo>
                <a:lnTo>
                  <a:pt x="2576" y="3878"/>
                </a:lnTo>
                <a:lnTo>
                  <a:pt x="2576" y="3886"/>
                </a:lnTo>
                <a:lnTo>
                  <a:pt x="2560" y="3898"/>
                </a:lnTo>
                <a:lnTo>
                  <a:pt x="2560" y="3906"/>
                </a:lnTo>
                <a:lnTo>
                  <a:pt x="2532" y="3929"/>
                </a:lnTo>
                <a:lnTo>
                  <a:pt x="2529" y="3938"/>
                </a:lnTo>
                <a:lnTo>
                  <a:pt x="2512" y="3942"/>
                </a:lnTo>
                <a:lnTo>
                  <a:pt x="2509" y="3955"/>
                </a:lnTo>
                <a:lnTo>
                  <a:pt x="2489" y="3966"/>
                </a:lnTo>
                <a:lnTo>
                  <a:pt x="2489" y="3975"/>
                </a:lnTo>
                <a:lnTo>
                  <a:pt x="2483" y="3975"/>
                </a:lnTo>
                <a:lnTo>
                  <a:pt x="2480" y="3982"/>
                </a:lnTo>
                <a:lnTo>
                  <a:pt x="2472" y="3982"/>
                </a:lnTo>
                <a:lnTo>
                  <a:pt x="2449" y="4009"/>
                </a:lnTo>
                <a:lnTo>
                  <a:pt x="2440" y="4009"/>
                </a:lnTo>
                <a:lnTo>
                  <a:pt x="2432" y="4022"/>
                </a:lnTo>
                <a:lnTo>
                  <a:pt x="2409" y="4031"/>
                </a:lnTo>
                <a:lnTo>
                  <a:pt x="2400" y="4042"/>
                </a:lnTo>
                <a:lnTo>
                  <a:pt x="2383" y="4046"/>
                </a:lnTo>
                <a:lnTo>
                  <a:pt x="2380" y="4055"/>
                </a:lnTo>
                <a:lnTo>
                  <a:pt x="2340" y="4058"/>
                </a:lnTo>
                <a:lnTo>
                  <a:pt x="2340" y="4058"/>
                </a:lnTo>
                <a:lnTo>
                  <a:pt x="2340" y="4056"/>
                </a:lnTo>
                <a:lnTo>
                  <a:pt x="2338" y="4055"/>
                </a:lnTo>
                <a:lnTo>
                  <a:pt x="2336" y="4055"/>
                </a:lnTo>
                <a:lnTo>
                  <a:pt x="2332" y="4055"/>
                </a:lnTo>
                <a:lnTo>
                  <a:pt x="2332" y="4058"/>
                </a:lnTo>
                <a:lnTo>
                  <a:pt x="2323" y="4058"/>
                </a:lnTo>
                <a:lnTo>
                  <a:pt x="2312" y="4075"/>
                </a:lnTo>
                <a:lnTo>
                  <a:pt x="2276" y="4075"/>
                </a:lnTo>
                <a:lnTo>
                  <a:pt x="2272" y="4082"/>
                </a:lnTo>
                <a:lnTo>
                  <a:pt x="2263" y="4082"/>
                </a:lnTo>
                <a:lnTo>
                  <a:pt x="2263" y="4086"/>
                </a:lnTo>
                <a:lnTo>
                  <a:pt x="2216" y="4082"/>
                </a:lnTo>
                <a:lnTo>
                  <a:pt x="2216" y="4078"/>
                </a:lnTo>
                <a:lnTo>
                  <a:pt x="2209" y="4078"/>
                </a:lnTo>
                <a:lnTo>
                  <a:pt x="2209" y="4075"/>
                </a:lnTo>
                <a:lnTo>
                  <a:pt x="2203" y="4073"/>
                </a:lnTo>
                <a:lnTo>
                  <a:pt x="2200" y="4073"/>
                </a:lnTo>
                <a:lnTo>
                  <a:pt x="2198" y="4075"/>
                </a:lnTo>
                <a:lnTo>
                  <a:pt x="2196" y="4076"/>
                </a:lnTo>
                <a:lnTo>
                  <a:pt x="2194" y="4078"/>
                </a:lnTo>
                <a:lnTo>
                  <a:pt x="2194" y="4080"/>
                </a:lnTo>
                <a:lnTo>
                  <a:pt x="2192" y="4082"/>
                </a:lnTo>
                <a:lnTo>
                  <a:pt x="2192" y="4082"/>
                </a:lnTo>
                <a:lnTo>
                  <a:pt x="2140" y="4078"/>
                </a:lnTo>
                <a:lnTo>
                  <a:pt x="2140" y="4082"/>
                </a:lnTo>
                <a:lnTo>
                  <a:pt x="2129" y="4082"/>
                </a:lnTo>
                <a:lnTo>
                  <a:pt x="2116" y="4098"/>
                </a:lnTo>
                <a:lnTo>
                  <a:pt x="2052" y="4098"/>
                </a:lnTo>
                <a:lnTo>
                  <a:pt x="2052" y="4102"/>
                </a:lnTo>
                <a:lnTo>
                  <a:pt x="2036" y="4106"/>
                </a:lnTo>
                <a:lnTo>
                  <a:pt x="2023" y="4122"/>
                </a:lnTo>
                <a:lnTo>
                  <a:pt x="1983" y="4122"/>
                </a:lnTo>
                <a:lnTo>
                  <a:pt x="1981" y="4120"/>
                </a:lnTo>
                <a:lnTo>
                  <a:pt x="1978" y="4118"/>
                </a:lnTo>
                <a:lnTo>
                  <a:pt x="1974" y="4116"/>
                </a:lnTo>
                <a:lnTo>
                  <a:pt x="1972" y="4115"/>
                </a:lnTo>
                <a:lnTo>
                  <a:pt x="1972" y="4106"/>
                </a:lnTo>
                <a:lnTo>
                  <a:pt x="1971" y="4104"/>
                </a:lnTo>
                <a:lnTo>
                  <a:pt x="1967" y="4102"/>
                </a:lnTo>
                <a:lnTo>
                  <a:pt x="1961" y="4098"/>
                </a:lnTo>
                <a:lnTo>
                  <a:pt x="1956" y="4096"/>
                </a:lnTo>
                <a:lnTo>
                  <a:pt x="1951" y="4093"/>
                </a:lnTo>
                <a:lnTo>
                  <a:pt x="1947" y="4091"/>
                </a:lnTo>
                <a:lnTo>
                  <a:pt x="1943" y="4091"/>
                </a:lnTo>
                <a:lnTo>
                  <a:pt x="1941" y="4089"/>
                </a:lnTo>
                <a:lnTo>
                  <a:pt x="1941" y="4091"/>
                </a:lnTo>
                <a:lnTo>
                  <a:pt x="1941" y="4091"/>
                </a:lnTo>
                <a:lnTo>
                  <a:pt x="1941" y="4093"/>
                </a:lnTo>
                <a:lnTo>
                  <a:pt x="1941" y="4093"/>
                </a:lnTo>
                <a:lnTo>
                  <a:pt x="1940" y="4095"/>
                </a:lnTo>
                <a:lnTo>
                  <a:pt x="1920" y="4095"/>
                </a:lnTo>
                <a:lnTo>
                  <a:pt x="1916" y="4055"/>
                </a:lnTo>
                <a:lnTo>
                  <a:pt x="1920" y="4055"/>
                </a:lnTo>
                <a:lnTo>
                  <a:pt x="1920" y="4051"/>
                </a:lnTo>
                <a:lnTo>
                  <a:pt x="1916" y="4051"/>
                </a:lnTo>
                <a:lnTo>
                  <a:pt x="1912" y="4038"/>
                </a:lnTo>
                <a:lnTo>
                  <a:pt x="1909" y="4038"/>
                </a:lnTo>
                <a:lnTo>
                  <a:pt x="1909" y="4031"/>
                </a:lnTo>
                <a:lnTo>
                  <a:pt x="1900" y="4026"/>
                </a:lnTo>
                <a:lnTo>
                  <a:pt x="1900" y="4015"/>
                </a:lnTo>
                <a:lnTo>
                  <a:pt x="1892" y="4009"/>
                </a:lnTo>
                <a:lnTo>
                  <a:pt x="1892" y="3989"/>
                </a:lnTo>
                <a:lnTo>
                  <a:pt x="1896" y="3989"/>
                </a:lnTo>
                <a:lnTo>
                  <a:pt x="1896" y="3986"/>
                </a:lnTo>
                <a:lnTo>
                  <a:pt x="1912" y="3986"/>
                </a:lnTo>
                <a:lnTo>
                  <a:pt x="1916" y="3978"/>
                </a:lnTo>
                <a:lnTo>
                  <a:pt x="1916" y="3967"/>
                </a:lnTo>
                <a:lnTo>
                  <a:pt x="1916" y="3953"/>
                </a:lnTo>
                <a:lnTo>
                  <a:pt x="1916" y="3942"/>
                </a:lnTo>
                <a:lnTo>
                  <a:pt x="1903" y="3935"/>
                </a:lnTo>
                <a:lnTo>
                  <a:pt x="1903" y="3926"/>
                </a:lnTo>
                <a:lnTo>
                  <a:pt x="1892" y="3918"/>
                </a:lnTo>
                <a:lnTo>
                  <a:pt x="1892" y="3911"/>
                </a:lnTo>
                <a:lnTo>
                  <a:pt x="1889" y="3911"/>
                </a:lnTo>
                <a:lnTo>
                  <a:pt x="1880" y="3886"/>
                </a:lnTo>
                <a:lnTo>
                  <a:pt x="1876" y="3886"/>
                </a:lnTo>
                <a:lnTo>
                  <a:pt x="1872" y="3866"/>
                </a:lnTo>
                <a:lnTo>
                  <a:pt x="1863" y="3862"/>
                </a:lnTo>
                <a:lnTo>
                  <a:pt x="1863" y="3855"/>
                </a:lnTo>
                <a:lnTo>
                  <a:pt x="1860" y="3855"/>
                </a:lnTo>
                <a:lnTo>
                  <a:pt x="1860" y="3835"/>
                </a:lnTo>
                <a:lnTo>
                  <a:pt x="1856" y="3835"/>
                </a:lnTo>
                <a:lnTo>
                  <a:pt x="1856" y="3826"/>
                </a:lnTo>
                <a:lnTo>
                  <a:pt x="1852" y="3826"/>
                </a:lnTo>
                <a:lnTo>
                  <a:pt x="1849" y="3802"/>
                </a:lnTo>
                <a:lnTo>
                  <a:pt x="1843" y="3802"/>
                </a:lnTo>
                <a:lnTo>
                  <a:pt x="1836" y="3778"/>
                </a:lnTo>
                <a:lnTo>
                  <a:pt x="1832" y="3778"/>
                </a:lnTo>
                <a:lnTo>
                  <a:pt x="1829" y="3775"/>
                </a:lnTo>
                <a:lnTo>
                  <a:pt x="1827" y="3771"/>
                </a:lnTo>
                <a:lnTo>
                  <a:pt x="1825" y="3767"/>
                </a:lnTo>
                <a:lnTo>
                  <a:pt x="1823" y="3762"/>
                </a:lnTo>
                <a:lnTo>
                  <a:pt x="1812" y="3762"/>
                </a:lnTo>
                <a:lnTo>
                  <a:pt x="1789" y="3735"/>
                </a:lnTo>
                <a:lnTo>
                  <a:pt x="1780" y="3729"/>
                </a:lnTo>
                <a:lnTo>
                  <a:pt x="1780" y="3722"/>
                </a:lnTo>
                <a:lnTo>
                  <a:pt x="1776" y="3722"/>
                </a:lnTo>
                <a:lnTo>
                  <a:pt x="1776" y="3715"/>
                </a:lnTo>
                <a:lnTo>
                  <a:pt x="1772" y="3715"/>
                </a:lnTo>
                <a:lnTo>
                  <a:pt x="1772" y="3706"/>
                </a:lnTo>
                <a:lnTo>
                  <a:pt x="1763" y="3702"/>
                </a:lnTo>
                <a:lnTo>
                  <a:pt x="1763" y="3695"/>
                </a:lnTo>
                <a:lnTo>
                  <a:pt x="1756" y="3691"/>
                </a:lnTo>
                <a:lnTo>
                  <a:pt x="1752" y="3642"/>
                </a:lnTo>
                <a:lnTo>
                  <a:pt x="1743" y="3638"/>
                </a:lnTo>
                <a:lnTo>
                  <a:pt x="1743" y="3618"/>
                </a:lnTo>
                <a:lnTo>
                  <a:pt x="1740" y="3618"/>
                </a:lnTo>
                <a:lnTo>
                  <a:pt x="1740" y="3606"/>
                </a:lnTo>
                <a:lnTo>
                  <a:pt x="1736" y="3606"/>
                </a:lnTo>
                <a:lnTo>
                  <a:pt x="1736" y="3555"/>
                </a:lnTo>
                <a:lnTo>
                  <a:pt x="1732" y="3555"/>
                </a:lnTo>
                <a:lnTo>
                  <a:pt x="1729" y="3538"/>
                </a:lnTo>
                <a:lnTo>
                  <a:pt x="1723" y="3538"/>
                </a:lnTo>
                <a:lnTo>
                  <a:pt x="1723" y="3522"/>
                </a:lnTo>
                <a:lnTo>
                  <a:pt x="1720" y="3522"/>
                </a:lnTo>
                <a:lnTo>
                  <a:pt x="1720" y="3509"/>
                </a:lnTo>
                <a:lnTo>
                  <a:pt x="1716" y="3509"/>
                </a:lnTo>
                <a:lnTo>
                  <a:pt x="1716" y="3491"/>
                </a:lnTo>
                <a:lnTo>
                  <a:pt x="1720" y="3491"/>
                </a:lnTo>
                <a:lnTo>
                  <a:pt x="1716" y="3442"/>
                </a:lnTo>
                <a:lnTo>
                  <a:pt x="1716" y="3436"/>
                </a:lnTo>
                <a:lnTo>
                  <a:pt x="1718" y="3431"/>
                </a:lnTo>
                <a:lnTo>
                  <a:pt x="1718" y="3426"/>
                </a:lnTo>
                <a:lnTo>
                  <a:pt x="1720" y="3420"/>
                </a:lnTo>
                <a:lnTo>
                  <a:pt x="1720" y="3416"/>
                </a:lnTo>
                <a:lnTo>
                  <a:pt x="1720" y="3415"/>
                </a:lnTo>
                <a:lnTo>
                  <a:pt x="1716" y="3415"/>
                </a:lnTo>
                <a:lnTo>
                  <a:pt x="1709" y="3391"/>
                </a:lnTo>
                <a:lnTo>
                  <a:pt x="1692" y="3378"/>
                </a:lnTo>
                <a:lnTo>
                  <a:pt x="1692" y="3366"/>
                </a:lnTo>
                <a:lnTo>
                  <a:pt x="1689" y="3366"/>
                </a:lnTo>
                <a:lnTo>
                  <a:pt x="1689" y="3358"/>
                </a:lnTo>
                <a:lnTo>
                  <a:pt x="1683" y="3358"/>
                </a:lnTo>
                <a:lnTo>
                  <a:pt x="1683" y="3351"/>
                </a:lnTo>
                <a:lnTo>
                  <a:pt x="1669" y="3338"/>
                </a:lnTo>
                <a:lnTo>
                  <a:pt x="1669" y="3331"/>
                </a:lnTo>
                <a:lnTo>
                  <a:pt x="1660" y="3326"/>
                </a:lnTo>
                <a:lnTo>
                  <a:pt x="1660" y="3318"/>
                </a:lnTo>
                <a:lnTo>
                  <a:pt x="1656" y="3318"/>
                </a:lnTo>
                <a:lnTo>
                  <a:pt x="1656" y="3298"/>
                </a:lnTo>
                <a:lnTo>
                  <a:pt x="1652" y="3298"/>
                </a:lnTo>
                <a:lnTo>
                  <a:pt x="1652" y="3289"/>
                </a:lnTo>
                <a:lnTo>
                  <a:pt x="1643" y="3286"/>
                </a:lnTo>
                <a:lnTo>
                  <a:pt x="1643" y="3278"/>
                </a:lnTo>
                <a:lnTo>
                  <a:pt x="1640" y="3278"/>
                </a:lnTo>
                <a:lnTo>
                  <a:pt x="1640" y="3262"/>
                </a:lnTo>
                <a:lnTo>
                  <a:pt x="1629" y="3255"/>
                </a:lnTo>
                <a:lnTo>
                  <a:pt x="1629" y="3242"/>
                </a:lnTo>
                <a:lnTo>
                  <a:pt x="1620" y="3238"/>
                </a:lnTo>
                <a:lnTo>
                  <a:pt x="1612" y="3215"/>
                </a:lnTo>
                <a:lnTo>
                  <a:pt x="1603" y="3211"/>
                </a:lnTo>
                <a:lnTo>
                  <a:pt x="1603" y="3202"/>
                </a:lnTo>
                <a:lnTo>
                  <a:pt x="1589" y="3191"/>
                </a:lnTo>
                <a:lnTo>
                  <a:pt x="1583" y="3175"/>
                </a:lnTo>
                <a:lnTo>
                  <a:pt x="1576" y="3169"/>
                </a:lnTo>
                <a:lnTo>
                  <a:pt x="1576" y="3162"/>
                </a:lnTo>
                <a:lnTo>
                  <a:pt x="1572" y="3162"/>
                </a:lnTo>
                <a:lnTo>
                  <a:pt x="1571" y="3149"/>
                </a:lnTo>
                <a:lnTo>
                  <a:pt x="1571" y="3131"/>
                </a:lnTo>
                <a:lnTo>
                  <a:pt x="1572" y="3111"/>
                </a:lnTo>
                <a:lnTo>
                  <a:pt x="1574" y="3093"/>
                </a:lnTo>
                <a:lnTo>
                  <a:pt x="1576" y="3082"/>
                </a:lnTo>
                <a:lnTo>
                  <a:pt x="1572" y="3022"/>
                </a:lnTo>
                <a:lnTo>
                  <a:pt x="1576" y="3022"/>
                </a:lnTo>
                <a:lnTo>
                  <a:pt x="1576" y="3015"/>
                </a:lnTo>
                <a:lnTo>
                  <a:pt x="1589" y="3006"/>
                </a:lnTo>
                <a:lnTo>
                  <a:pt x="1589" y="2986"/>
                </a:lnTo>
                <a:lnTo>
                  <a:pt x="1592" y="2986"/>
                </a:lnTo>
                <a:lnTo>
                  <a:pt x="1592" y="2975"/>
                </a:lnTo>
                <a:lnTo>
                  <a:pt x="1596" y="2975"/>
                </a:lnTo>
                <a:lnTo>
                  <a:pt x="1596" y="2966"/>
                </a:lnTo>
                <a:lnTo>
                  <a:pt x="1600" y="2966"/>
                </a:lnTo>
                <a:lnTo>
                  <a:pt x="1600" y="2942"/>
                </a:lnTo>
                <a:lnTo>
                  <a:pt x="1603" y="2942"/>
                </a:lnTo>
                <a:lnTo>
                  <a:pt x="1603" y="2918"/>
                </a:lnTo>
                <a:lnTo>
                  <a:pt x="1609" y="2918"/>
                </a:lnTo>
                <a:lnTo>
                  <a:pt x="1609" y="2911"/>
                </a:lnTo>
                <a:lnTo>
                  <a:pt x="1612" y="2911"/>
                </a:lnTo>
                <a:lnTo>
                  <a:pt x="1612" y="2886"/>
                </a:lnTo>
                <a:lnTo>
                  <a:pt x="1618" y="2876"/>
                </a:lnTo>
                <a:lnTo>
                  <a:pt x="1623" y="2871"/>
                </a:lnTo>
                <a:lnTo>
                  <a:pt x="1631" y="2866"/>
                </a:lnTo>
                <a:lnTo>
                  <a:pt x="1636" y="2856"/>
                </a:lnTo>
                <a:lnTo>
                  <a:pt x="1640" y="2842"/>
                </a:lnTo>
                <a:lnTo>
                  <a:pt x="1652" y="2842"/>
                </a:lnTo>
                <a:lnTo>
                  <a:pt x="1660" y="2831"/>
                </a:lnTo>
                <a:lnTo>
                  <a:pt x="1667" y="2824"/>
                </a:lnTo>
                <a:lnTo>
                  <a:pt x="1672" y="2818"/>
                </a:lnTo>
                <a:lnTo>
                  <a:pt x="1676" y="2809"/>
                </a:lnTo>
                <a:lnTo>
                  <a:pt x="1680" y="2796"/>
                </a:lnTo>
                <a:lnTo>
                  <a:pt x="1680" y="2778"/>
                </a:lnTo>
                <a:lnTo>
                  <a:pt x="1681" y="2773"/>
                </a:lnTo>
                <a:lnTo>
                  <a:pt x="1683" y="2762"/>
                </a:lnTo>
                <a:lnTo>
                  <a:pt x="1681" y="2751"/>
                </a:lnTo>
                <a:lnTo>
                  <a:pt x="1680" y="2742"/>
                </a:lnTo>
                <a:lnTo>
                  <a:pt x="1669" y="2735"/>
                </a:lnTo>
                <a:lnTo>
                  <a:pt x="1669" y="2722"/>
                </a:lnTo>
                <a:lnTo>
                  <a:pt x="1663" y="2722"/>
                </a:lnTo>
                <a:lnTo>
                  <a:pt x="1660" y="2706"/>
                </a:lnTo>
                <a:lnTo>
                  <a:pt x="1656" y="2706"/>
                </a:lnTo>
                <a:lnTo>
                  <a:pt x="1656" y="2695"/>
                </a:lnTo>
                <a:lnTo>
                  <a:pt x="1652" y="2695"/>
                </a:lnTo>
                <a:lnTo>
                  <a:pt x="1652" y="2678"/>
                </a:lnTo>
                <a:lnTo>
                  <a:pt x="1643" y="2675"/>
                </a:lnTo>
                <a:lnTo>
                  <a:pt x="1640" y="2635"/>
                </a:lnTo>
                <a:lnTo>
                  <a:pt x="1651" y="2627"/>
                </a:lnTo>
                <a:lnTo>
                  <a:pt x="1654" y="2618"/>
                </a:lnTo>
                <a:lnTo>
                  <a:pt x="1656" y="2602"/>
                </a:lnTo>
                <a:lnTo>
                  <a:pt x="1649" y="2593"/>
                </a:lnTo>
                <a:lnTo>
                  <a:pt x="1645" y="2586"/>
                </a:lnTo>
                <a:lnTo>
                  <a:pt x="1643" y="2576"/>
                </a:lnTo>
                <a:lnTo>
                  <a:pt x="1640" y="2566"/>
                </a:lnTo>
                <a:lnTo>
                  <a:pt x="1636" y="2566"/>
                </a:lnTo>
                <a:lnTo>
                  <a:pt x="1632" y="2551"/>
                </a:lnTo>
                <a:lnTo>
                  <a:pt x="1629" y="2551"/>
                </a:lnTo>
                <a:lnTo>
                  <a:pt x="1629" y="2529"/>
                </a:lnTo>
                <a:lnTo>
                  <a:pt x="1616" y="2522"/>
                </a:lnTo>
                <a:lnTo>
                  <a:pt x="1612" y="2502"/>
                </a:lnTo>
                <a:lnTo>
                  <a:pt x="1603" y="2498"/>
                </a:lnTo>
                <a:lnTo>
                  <a:pt x="1603" y="2491"/>
                </a:lnTo>
                <a:lnTo>
                  <a:pt x="1600" y="2491"/>
                </a:lnTo>
                <a:lnTo>
                  <a:pt x="1600" y="2462"/>
                </a:lnTo>
                <a:lnTo>
                  <a:pt x="1589" y="2426"/>
                </a:lnTo>
                <a:lnTo>
                  <a:pt x="1580" y="2426"/>
                </a:lnTo>
                <a:lnTo>
                  <a:pt x="1576" y="2411"/>
                </a:lnTo>
                <a:lnTo>
                  <a:pt x="1572" y="2411"/>
                </a:lnTo>
                <a:lnTo>
                  <a:pt x="1572" y="2398"/>
                </a:lnTo>
                <a:lnTo>
                  <a:pt x="1563" y="2395"/>
                </a:lnTo>
                <a:lnTo>
                  <a:pt x="1556" y="2384"/>
                </a:lnTo>
                <a:lnTo>
                  <a:pt x="1549" y="2373"/>
                </a:lnTo>
                <a:lnTo>
                  <a:pt x="1543" y="2358"/>
                </a:lnTo>
                <a:lnTo>
                  <a:pt x="1532" y="2358"/>
                </a:lnTo>
                <a:lnTo>
                  <a:pt x="1532" y="2351"/>
                </a:lnTo>
                <a:lnTo>
                  <a:pt x="1518" y="2338"/>
                </a:lnTo>
                <a:lnTo>
                  <a:pt x="1507" y="2324"/>
                </a:lnTo>
                <a:lnTo>
                  <a:pt x="1496" y="2309"/>
                </a:lnTo>
                <a:lnTo>
                  <a:pt x="1476" y="2295"/>
                </a:lnTo>
                <a:lnTo>
                  <a:pt x="1476" y="2282"/>
                </a:lnTo>
                <a:lnTo>
                  <a:pt x="1465" y="2278"/>
                </a:lnTo>
                <a:lnTo>
                  <a:pt x="1458" y="2273"/>
                </a:lnTo>
                <a:lnTo>
                  <a:pt x="1452" y="2264"/>
                </a:lnTo>
                <a:lnTo>
                  <a:pt x="1452" y="2249"/>
                </a:lnTo>
                <a:lnTo>
                  <a:pt x="1440" y="2244"/>
                </a:lnTo>
                <a:lnTo>
                  <a:pt x="1436" y="2235"/>
                </a:lnTo>
                <a:lnTo>
                  <a:pt x="1436" y="2218"/>
                </a:lnTo>
                <a:lnTo>
                  <a:pt x="1429" y="2218"/>
                </a:lnTo>
                <a:lnTo>
                  <a:pt x="1423" y="2206"/>
                </a:lnTo>
                <a:lnTo>
                  <a:pt x="1420" y="2196"/>
                </a:lnTo>
                <a:lnTo>
                  <a:pt x="1414" y="2187"/>
                </a:lnTo>
                <a:lnTo>
                  <a:pt x="1411" y="2175"/>
                </a:lnTo>
                <a:lnTo>
                  <a:pt x="1409" y="2158"/>
                </a:lnTo>
                <a:lnTo>
                  <a:pt x="1432" y="2158"/>
                </a:lnTo>
                <a:lnTo>
                  <a:pt x="1432" y="2151"/>
                </a:lnTo>
                <a:lnTo>
                  <a:pt x="1440" y="2146"/>
                </a:lnTo>
                <a:lnTo>
                  <a:pt x="1440" y="2086"/>
                </a:lnTo>
                <a:lnTo>
                  <a:pt x="1449" y="2086"/>
                </a:lnTo>
                <a:lnTo>
                  <a:pt x="1443" y="2075"/>
                </a:lnTo>
                <a:lnTo>
                  <a:pt x="1440" y="2075"/>
                </a:lnTo>
                <a:lnTo>
                  <a:pt x="1438" y="2060"/>
                </a:lnTo>
                <a:lnTo>
                  <a:pt x="1441" y="2047"/>
                </a:lnTo>
                <a:lnTo>
                  <a:pt x="1447" y="2035"/>
                </a:lnTo>
                <a:lnTo>
                  <a:pt x="1452" y="2026"/>
                </a:lnTo>
                <a:lnTo>
                  <a:pt x="1460" y="2022"/>
                </a:lnTo>
                <a:lnTo>
                  <a:pt x="1460" y="1998"/>
                </a:lnTo>
                <a:lnTo>
                  <a:pt x="1469" y="1998"/>
                </a:lnTo>
                <a:lnTo>
                  <a:pt x="1467" y="1993"/>
                </a:lnTo>
                <a:lnTo>
                  <a:pt x="1463" y="1986"/>
                </a:lnTo>
                <a:lnTo>
                  <a:pt x="1463" y="1978"/>
                </a:lnTo>
                <a:lnTo>
                  <a:pt x="1463" y="1969"/>
                </a:lnTo>
                <a:lnTo>
                  <a:pt x="1469" y="1969"/>
                </a:lnTo>
                <a:lnTo>
                  <a:pt x="1469" y="1955"/>
                </a:lnTo>
                <a:lnTo>
                  <a:pt x="1460" y="1951"/>
                </a:lnTo>
                <a:lnTo>
                  <a:pt x="1460" y="1942"/>
                </a:lnTo>
                <a:lnTo>
                  <a:pt x="1456" y="1942"/>
                </a:lnTo>
                <a:lnTo>
                  <a:pt x="1452" y="1922"/>
                </a:lnTo>
                <a:lnTo>
                  <a:pt x="1432" y="1918"/>
                </a:lnTo>
                <a:lnTo>
                  <a:pt x="1429" y="1915"/>
                </a:lnTo>
                <a:lnTo>
                  <a:pt x="1427" y="1911"/>
                </a:lnTo>
                <a:lnTo>
                  <a:pt x="1423" y="1907"/>
                </a:lnTo>
                <a:lnTo>
                  <a:pt x="1421" y="1904"/>
                </a:lnTo>
                <a:lnTo>
                  <a:pt x="1420" y="1898"/>
                </a:lnTo>
                <a:lnTo>
                  <a:pt x="1416" y="1898"/>
                </a:lnTo>
                <a:lnTo>
                  <a:pt x="1416" y="1886"/>
                </a:lnTo>
                <a:lnTo>
                  <a:pt x="1396" y="1886"/>
                </a:lnTo>
                <a:lnTo>
                  <a:pt x="1396" y="1882"/>
                </a:lnTo>
                <a:lnTo>
                  <a:pt x="1372" y="1882"/>
                </a:lnTo>
                <a:lnTo>
                  <a:pt x="1372" y="1886"/>
                </a:lnTo>
                <a:lnTo>
                  <a:pt x="1343" y="1886"/>
                </a:lnTo>
                <a:lnTo>
                  <a:pt x="1343" y="1882"/>
                </a:lnTo>
                <a:lnTo>
                  <a:pt x="1340" y="1882"/>
                </a:lnTo>
                <a:lnTo>
                  <a:pt x="1332" y="1895"/>
                </a:lnTo>
                <a:lnTo>
                  <a:pt x="1256" y="1898"/>
                </a:lnTo>
                <a:lnTo>
                  <a:pt x="1252" y="1893"/>
                </a:lnTo>
                <a:lnTo>
                  <a:pt x="1249" y="1891"/>
                </a:lnTo>
                <a:lnTo>
                  <a:pt x="1245" y="1889"/>
                </a:lnTo>
                <a:lnTo>
                  <a:pt x="1243" y="1889"/>
                </a:lnTo>
                <a:lnTo>
                  <a:pt x="1240" y="1886"/>
                </a:lnTo>
                <a:lnTo>
                  <a:pt x="1240" y="1878"/>
                </a:lnTo>
                <a:lnTo>
                  <a:pt x="1232" y="1875"/>
                </a:lnTo>
                <a:lnTo>
                  <a:pt x="1223" y="1835"/>
                </a:lnTo>
                <a:lnTo>
                  <a:pt x="1216" y="1829"/>
                </a:lnTo>
                <a:lnTo>
                  <a:pt x="1216" y="1822"/>
                </a:lnTo>
                <a:lnTo>
                  <a:pt x="1209" y="1818"/>
                </a:lnTo>
                <a:lnTo>
                  <a:pt x="1209" y="1811"/>
                </a:lnTo>
                <a:lnTo>
                  <a:pt x="1203" y="1811"/>
                </a:lnTo>
                <a:lnTo>
                  <a:pt x="1203" y="1802"/>
                </a:lnTo>
                <a:lnTo>
                  <a:pt x="1176" y="1778"/>
                </a:lnTo>
                <a:lnTo>
                  <a:pt x="1100" y="1775"/>
                </a:lnTo>
                <a:lnTo>
                  <a:pt x="1100" y="1778"/>
                </a:lnTo>
                <a:lnTo>
                  <a:pt x="1016" y="1791"/>
                </a:lnTo>
                <a:lnTo>
                  <a:pt x="1016" y="1802"/>
                </a:lnTo>
                <a:lnTo>
                  <a:pt x="1012" y="1804"/>
                </a:lnTo>
                <a:lnTo>
                  <a:pt x="1009" y="1807"/>
                </a:lnTo>
                <a:lnTo>
                  <a:pt x="1007" y="1807"/>
                </a:lnTo>
                <a:lnTo>
                  <a:pt x="1003" y="1809"/>
                </a:lnTo>
                <a:lnTo>
                  <a:pt x="1000" y="1809"/>
                </a:lnTo>
                <a:lnTo>
                  <a:pt x="996" y="1809"/>
                </a:lnTo>
                <a:lnTo>
                  <a:pt x="989" y="1811"/>
                </a:lnTo>
                <a:lnTo>
                  <a:pt x="989" y="1815"/>
                </a:lnTo>
                <a:lnTo>
                  <a:pt x="943" y="1818"/>
                </a:lnTo>
                <a:lnTo>
                  <a:pt x="940" y="1826"/>
                </a:lnTo>
                <a:lnTo>
                  <a:pt x="923" y="1829"/>
                </a:lnTo>
                <a:lnTo>
                  <a:pt x="920" y="1838"/>
                </a:lnTo>
                <a:lnTo>
                  <a:pt x="903" y="1842"/>
                </a:lnTo>
                <a:lnTo>
                  <a:pt x="903" y="1846"/>
                </a:lnTo>
                <a:lnTo>
                  <a:pt x="869" y="1851"/>
                </a:lnTo>
                <a:lnTo>
                  <a:pt x="869" y="1855"/>
                </a:lnTo>
                <a:lnTo>
                  <a:pt x="860" y="1855"/>
                </a:lnTo>
                <a:lnTo>
                  <a:pt x="856" y="1862"/>
                </a:lnTo>
                <a:lnTo>
                  <a:pt x="841" y="1869"/>
                </a:lnTo>
                <a:lnTo>
                  <a:pt x="820" y="1871"/>
                </a:lnTo>
                <a:lnTo>
                  <a:pt x="809" y="1858"/>
                </a:lnTo>
                <a:lnTo>
                  <a:pt x="796" y="1856"/>
                </a:lnTo>
                <a:lnTo>
                  <a:pt x="781" y="1856"/>
                </a:lnTo>
                <a:lnTo>
                  <a:pt x="763" y="1855"/>
                </a:lnTo>
                <a:lnTo>
                  <a:pt x="763" y="1851"/>
                </a:lnTo>
                <a:lnTo>
                  <a:pt x="740" y="1851"/>
                </a:lnTo>
                <a:lnTo>
                  <a:pt x="736" y="1842"/>
                </a:lnTo>
                <a:lnTo>
                  <a:pt x="729" y="1840"/>
                </a:lnTo>
                <a:lnTo>
                  <a:pt x="714" y="1840"/>
                </a:lnTo>
                <a:lnTo>
                  <a:pt x="701" y="1840"/>
                </a:lnTo>
                <a:lnTo>
                  <a:pt x="692" y="1842"/>
                </a:lnTo>
                <a:lnTo>
                  <a:pt x="689" y="1851"/>
                </a:lnTo>
                <a:lnTo>
                  <a:pt x="663" y="1851"/>
                </a:lnTo>
                <a:lnTo>
                  <a:pt x="663" y="1846"/>
                </a:lnTo>
                <a:lnTo>
                  <a:pt x="652" y="1851"/>
                </a:lnTo>
                <a:lnTo>
                  <a:pt x="652" y="1855"/>
                </a:lnTo>
                <a:lnTo>
                  <a:pt x="629" y="1855"/>
                </a:lnTo>
                <a:lnTo>
                  <a:pt x="629" y="1858"/>
                </a:lnTo>
                <a:lnTo>
                  <a:pt x="620" y="1858"/>
                </a:lnTo>
                <a:lnTo>
                  <a:pt x="616" y="1866"/>
                </a:lnTo>
                <a:lnTo>
                  <a:pt x="609" y="1866"/>
                </a:lnTo>
                <a:lnTo>
                  <a:pt x="609" y="1871"/>
                </a:lnTo>
                <a:lnTo>
                  <a:pt x="576" y="1875"/>
                </a:lnTo>
                <a:lnTo>
                  <a:pt x="576" y="1878"/>
                </a:lnTo>
                <a:lnTo>
                  <a:pt x="563" y="1878"/>
                </a:lnTo>
                <a:lnTo>
                  <a:pt x="560" y="1886"/>
                </a:lnTo>
                <a:lnTo>
                  <a:pt x="549" y="1886"/>
                </a:lnTo>
                <a:lnTo>
                  <a:pt x="549" y="1889"/>
                </a:lnTo>
                <a:lnTo>
                  <a:pt x="509" y="1895"/>
                </a:lnTo>
                <a:lnTo>
                  <a:pt x="509" y="1889"/>
                </a:lnTo>
                <a:lnTo>
                  <a:pt x="500" y="1889"/>
                </a:lnTo>
                <a:lnTo>
                  <a:pt x="496" y="1882"/>
                </a:lnTo>
                <a:lnTo>
                  <a:pt x="483" y="1882"/>
                </a:lnTo>
                <a:lnTo>
                  <a:pt x="480" y="1875"/>
                </a:lnTo>
                <a:lnTo>
                  <a:pt x="472" y="1875"/>
                </a:lnTo>
                <a:lnTo>
                  <a:pt x="469" y="1866"/>
                </a:lnTo>
                <a:lnTo>
                  <a:pt x="460" y="1866"/>
                </a:lnTo>
                <a:lnTo>
                  <a:pt x="456" y="1858"/>
                </a:lnTo>
                <a:lnTo>
                  <a:pt x="449" y="1858"/>
                </a:lnTo>
                <a:lnTo>
                  <a:pt x="443" y="1851"/>
                </a:lnTo>
                <a:lnTo>
                  <a:pt x="429" y="1846"/>
                </a:lnTo>
                <a:lnTo>
                  <a:pt x="420" y="1835"/>
                </a:lnTo>
                <a:lnTo>
                  <a:pt x="412" y="1835"/>
                </a:lnTo>
                <a:lnTo>
                  <a:pt x="372" y="1791"/>
                </a:lnTo>
                <a:lnTo>
                  <a:pt x="363" y="1791"/>
                </a:lnTo>
                <a:lnTo>
                  <a:pt x="360" y="1782"/>
                </a:lnTo>
                <a:lnTo>
                  <a:pt x="349" y="1778"/>
                </a:lnTo>
                <a:lnTo>
                  <a:pt x="349" y="1775"/>
                </a:lnTo>
                <a:lnTo>
                  <a:pt x="332" y="1769"/>
                </a:lnTo>
                <a:lnTo>
                  <a:pt x="329" y="1762"/>
                </a:lnTo>
                <a:lnTo>
                  <a:pt x="316" y="1762"/>
                </a:lnTo>
                <a:lnTo>
                  <a:pt x="309" y="1742"/>
                </a:lnTo>
                <a:lnTo>
                  <a:pt x="300" y="1742"/>
                </a:lnTo>
                <a:lnTo>
                  <a:pt x="300" y="1738"/>
                </a:lnTo>
                <a:lnTo>
                  <a:pt x="292" y="1738"/>
                </a:lnTo>
                <a:lnTo>
                  <a:pt x="289" y="1731"/>
                </a:lnTo>
                <a:lnTo>
                  <a:pt x="276" y="1731"/>
                </a:lnTo>
                <a:lnTo>
                  <a:pt x="269" y="1718"/>
                </a:lnTo>
                <a:lnTo>
                  <a:pt x="265" y="1716"/>
                </a:lnTo>
                <a:lnTo>
                  <a:pt x="261" y="1716"/>
                </a:lnTo>
                <a:lnTo>
                  <a:pt x="260" y="1716"/>
                </a:lnTo>
                <a:lnTo>
                  <a:pt x="258" y="1716"/>
                </a:lnTo>
                <a:lnTo>
                  <a:pt x="258" y="1716"/>
                </a:lnTo>
                <a:lnTo>
                  <a:pt x="256" y="1716"/>
                </a:lnTo>
                <a:lnTo>
                  <a:pt x="254" y="1715"/>
                </a:lnTo>
                <a:lnTo>
                  <a:pt x="254" y="1711"/>
                </a:lnTo>
                <a:lnTo>
                  <a:pt x="252" y="1706"/>
                </a:lnTo>
                <a:lnTo>
                  <a:pt x="240" y="1706"/>
                </a:lnTo>
                <a:lnTo>
                  <a:pt x="236" y="1689"/>
                </a:lnTo>
                <a:lnTo>
                  <a:pt x="232" y="1689"/>
                </a:lnTo>
                <a:lnTo>
                  <a:pt x="232" y="1678"/>
                </a:lnTo>
                <a:lnTo>
                  <a:pt x="216" y="1671"/>
                </a:lnTo>
                <a:lnTo>
                  <a:pt x="212" y="1622"/>
                </a:lnTo>
                <a:lnTo>
                  <a:pt x="216" y="1622"/>
                </a:lnTo>
                <a:lnTo>
                  <a:pt x="216" y="1618"/>
                </a:lnTo>
                <a:lnTo>
                  <a:pt x="209" y="1615"/>
                </a:lnTo>
                <a:lnTo>
                  <a:pt x="203" y="1602"/>
                </a:lnTo>
                <a:lnTo>
                  <a:pt x="192" y="1595"/>
                </a:lnTo>
                <a:lnTo>
                  <a:pt x="192" y="1582"/>
                </a:lnTo>
                <a:lnTo>
                  <a:pt x="189" y="1582"/>
                </a:lnTo>
                <a:lnTo>
                  <a:pt x="189" y="1578"/>
                </a:lnTo>
                <a:lnTo>
                  <a:pt x="185" y="1576"/>
                </a:lnTo>
                <a:lnTo>
                  <a:pt x="180" y="1575"/>
                </a:lnTo>
                <a:lnTo>
                  <a:pt x="176" y="1575"/>
                </a:lnTo>
                <a:lnTo>
                  <a:pt x="171" y="1573"/>
                </a:lnTo>
                <a:lnTo>
                  <a:pt x="169" y="1569"/>
                </a:lnTo>
                <a:lnTo>
                  <a:pt x="169" y="1562"/>
                </a:lnTo>
                <a:lnTo>
                  <a:pt x="149" y="1558"/>
                </a:lnTo>
                <a:lnTo>
                  <a:pt x="143" y="1547"/>
                </a:lnTo>
                <a:lnTo>
                  <a:pt x="140" y="1540"/>
                </a:lnTo>
                <a:lnTo>
                  <a:pt x="134" y="1531"/>
                </a:lnTo>
                <a:lnTo>
                  <a:pt x="132" y="1518"/>
                </a:lnTo>
                <a:lnTo>
                  <a:pt x="118" y="1511"/>
                </a:lnTo>
                <a:lnTo>
                  <a:pt x="111" y="1498"/>
                </a:lnTo>
                <a:lnTo>
                  <a:pt x="109" y="1478"/>
                </a:lnTo>
                <a:lnTo>
                  <a:pt x="107" y="1476"/>
                </a:lnTo>
                <a:lnTo>
                  <a:pt x="105" y="1476"/>
                </a:lnTo>
                <a:lnTo>
                  <a:pt x="105" y="1475"/>
                </a:lnTo>
                <a:lnTo>
                  <a:pt x="105" y="1475"/>
                </a:lnTo>
                <a:lnTo>
                  <a:pt x="105" y="1473"/>
                </a:lnTo>
                <a:lnTo>
                  <a:pt x="103" y="1469"/>
                </a:lnTo>
                <a:lnTo>
                  <a:pt x="92" y="1469"/>
                </a:lnTo>
                <a:lnTo>
                  <a:pt x="92" y="1478"/>
                </a:lnTo>
                <a:lnTo>
                  <a:pt x="72" y="1478"/>
                </a:lnTo>
                <a:lnTo>
                  <a:pt x="69" y="1462"/>
                </a:lnTo>
                <a:lnTo>
                  <a:pt x="56" y="1458"/>
                </a:lnTo>
                <a:lnTo>
                  <a:pt x="54" y="1453"/>
                </a:lnTo>
                <a:lnTo>
                  <a:pt x="52" y="1449"/>
                </a:lnTo>
                <a:lnTo>
                  <a:pt x="51" y="1446"/>
                </a:lnTo>
                <a:lnTo>
                  <a:pt x="49" y="1444"/>
                </a:lnTo>
                <a:lnTo>
                  <a:pt x="45" y="1440"/>
                </a:lnTo>
                <a:lnTo>
                  <a:pt x="43" y="1435"/>
                </a:lnTo>
                <a:lnTo>
                  <a:pt x="29" y="1435"/>
                </a:lnTo>
                <a:lnTo>
                  <a:pt x="25" y="1416"/>
                </a:lnTo>
                <a:lnTo>
                  <a:pt x="23" y="1395"/>
                </a:lnTo>
                <a:lnTo>
                  <a:pt x="27" y="1386"/>
                </a:lnTo>
                <a:lnTo>
                  <a:pt x="27" y="1376"/>
                </a:lnTo>
                <a:lnTo>
                  <a:pt x="27" y="1366"/>
                </a:lnTo>
                <a:lnTo>
                  <a:pt x="29" y="1355"/>
                </a:lnTo>
                <a:lnTo>
                  <a:pt x="32" y="1355"/>
                </a:lnTo>
                <a:lnTo>
                  <a:pt x="34" y="1351"/>
                </a:lnTo>
                <a:lnTo>
                  <a:pt x="34" y="1347"/>
                </a:lnTo>
                <a:lnTo>
                  <a:pt x="36" y="1344"/>
                </a:lnTo>
                <a:lnTo>
                  <a:pt x="36" y="1338"/>
                </a:lnTo>
                <a:lnTo>
                  <a:pt x="23" y="1335"/>
                </a:lnTo>
                <a:lnTo>
                  <a:pt x="20" y="1322"/>
                </a:lnTo>
                <a:lnTo>
                  <a:pt x="14" y="1311"/>
                </a:lnTo>
                <a:lnTo>
                  <a:pt x="7" y="1302"/>
                </a:lnTo>
                <a:lnTo>
                  <a:pt x="3" y="1291"/>
                </a:lnTo>
                <a:lnTo>
                  <a:pt x="0" y="1275"/>
                </a:lnTo>
                <a:lnTo>
                  <a:pt x="14" y="1264"/>
                </a:lnTo>
                <a:lnTo>
                  <a:pt x="27" y="1251"/>
                </a:lnTo>
                <a:lnTo>
                  <a:pt x="36" y="1235"/>
                </a:lnTo>
                <a:lnTo>
                  <a:pt x="40" y="1235"/>
                </a:lnTo>
                <a:lnTo>
                  <a:pt x="43" y="1209"/>
                </a:lnTo>
                <a:lnTo>
                  <a:pt x="49" y="1209"/>
                </a:lnTo>
                <a:lnTo>
                  <a:pt x="52" y="1166"/>
                </a:lnTo>
                <a:lnTo>
                  <a:pt x="60" y="1162"/>
                </a:lnTo>
                <a:lnTo>
                  <a:pt x="63" y="1142"/>
                </a:lnTo>
                <a:lnTo>
                  <a:pt x="69" y="1142"/>
                </a:lnTo>
                <a:lnTo>
                  <a:pt x="69" y="1135"/>
                </a:lnTo>
                <a:lnTo>
                  <a:pt x="72" y="1135"/>
                </a:lnTo>
                <a:lnTo>
                  <a:pt x="78" y="1113"/>
                </a:lnTo>
                <a:lnTo>
                  <a:pt x="76" y="1089"/>
                </a:lnTo>
                <a:lnTo>
                  <a:pt x="72" y="1066"/>
                </a:lnTo>
                <a:lnTo>
                  <a:pt x="72" y="1049"/>
                </a:lnTo>
                <a:lnTo>
                  <a:pt x="56" y="1038"/>
                </a:lnTo>
                <a:lnTo>
                  <a:pt x="60" y="1002"/>
                </a:lnTo>
                <a:lnTo>
                  <a:pt x="63" y="1002"/>
                </a:lnTo>
                <a:lnTo>
                  <a:pt x="63" y="995"/>
                </a:lnTo>
                <a:lnTo>
                  <a:pt x="69" y="995"/>
                </a:lnTo>
                <a:lnTo>
                  <a:pt x="69" y="982"/>
                </a:lnTo>
                <a:lnTo>
                  <a:pt x="67" y="971"/>
                </a:lnTo>
                <a:lnTo>
                  <a:pt x="63" y="962"/>
                </a:lnTo>
                <a:lnTo>
                  <a:pt x="52" y="962"/>
                </a:lnTo>
                <a:lnTo>
                  <a:pt x="52" y="955"/>
                </a:lnTo>
                <a:lnTo>
                  <a:pt x="51" y="956"/>
                </a:lnTo>
                <a:lnTo>
                  <a:pt x="49" y="956"/>
                </a:lnTo>
                <a:lnTo>
                  <a:pt x="49" y="956"/>
                </a:lnTo>
                <a:lnTo>
                  <a:pt x="49" y="958"/>
                </a:lnTo>
                <a:lnTo>
                  <a:pt x="49" y="958"/>
                </a:lnTo>
                <a:lnTo>
                  <a:pt x="49" y="962"/>
                </a:lnTo>
                <a:lnTo>
                  <a:pt x="23" y="962"/>
                </a:lnTo>
                <a:lnTo>
                  <a:pt x="29" y="902"/>
                </a:lnTo>
                <a:lnTo>
                  <a:pt x="36" y="902"/>
                </a:lnTo>
                <a:lnTo>
                  <a:pt x="36" y="871"/>
                </a:lnTo>
                <a:lnTo>
                  <a:pt x="63" y="849"/>
                </a:lnTo>
                <a:lnTo>
                  <a:pt x="69" y="831"/>
                </a:lnTo>
                <a:lnTo>
                  <a:pt x="72" y="831"/>
                </a:lnTo>
                <a:lnTo>
                  <a:pt x="76" y="815"/>
                </a:lnTo>
                <a:lnTo>
                  <a:pt x="80" y="815"/>
                </a:lnTo>
                <a:lnTo>
                  <a:pt x="80" y="802"/>
                </a:lnTo>
                <a:lnTo>
                  <a:pt x="89" y="798"/>
                </a:lnTo>
                <a:lnTo>
                  <a:pt x="92" y="769"/>
                </a:lnTo>
                <a:lnTo>
                  <a:pt x="92" y="769"/>
                </a:lnTo>
                <a:lnTo>
                  <a:pt x="94" y="767"/>
                </a:lnTo>
                <a:lnTo>
                  <a:pt x="96" y="767"/>
                </a:lnTo>
                <a:lnTo>
                  <a:pt x="98" y="766"/>
                </a:lnTo>
                <a:lnTo>
                  <a:pt x="98" y="764"/>
                </a:lnTo>
                <a:lnTo>
                  <a:pt x="100" y="758"/>
                </a:lnTo>
                <a:lnTo>
                  <a:pt x="109" y="758"/>
                </a:lnTo>
                <a:lnTo>
                  <a:pt x="149" y="715"/>
                </a:lnTo>
                <a:lnTo>
                  <a:pt x="156" y="709"/>
                </a:lnTo>
                <a:lnTo>
                  <a:pt x="156" y="675"/>
                </a:lnTo>
                <a:lnTo>
                  <a:pt x="160" y="675"/>
                </a:lnTo>
                <a:lnTo>
                  <a:pt x="163" y="658"/>
                </a:lnTo>
                <a:lnTo>
                  <a:pt x="172" y="655"/>
                </a:lnTo>
                <a:lnTo>
                  <a:pt x="172" y="646"/>
                </a:lnTo>
                <a:lnTo>
                  <a:pt x="176" y="646"/>
                </a:lnTo>
                <a:lnTo>
                  <a:pt x="176" y="629"/>
                </a:lnTo>
                <a:lnTo>
                  <a:pt x="180" y="629"/>
                </a:lnTo>
                <a:lnTo>
                  <a:pt x="183" y="626"/>
                </a:lnTo>
                <a:lnTo>
                  <a:pt x="187" y="624"/>
                </a:lnTo>
                <a:lnTo>
                  <a:pt x="191" y="624"/>
                </a:lnTo>
                <a:lnTo>
                  <a:pt x="194" y="624"/>
                </a:lnTo>
                <a:lnTo>
                  <a:pt x="196" y="624"/>
                </a:lnTo>
                <a:lnTo>
                  <a:pt x="200" y="624"/>
                </a:lnTo>
                <a:lnTo>
                  <a:pt x="203" y="622"/>
                </a:lnTo>
                <a:lnTo>
                  <a:pt x="212" y="611"/>
                </a:lnTo>
                <a:lnTo>
                  <a:pt x="220" y="611"/>
                </a:lnTo>
                <a:lnTo>
                  <a:pt x="223" y="602"/>
                </a:lnTo>
                <a:lnTo>
                  <a:pt x="229" y="602"/>
                </a:lnTo>
                <a:lnTo>
                  <a:pt x="229" y="595"/>
                </a:lnTo>
                <a:lnTo>
                  <a:pt x="236" y="589"/>
                </a:lnTo>
                <a:lnTo>
                  <a:pt x="236" y="582"/>
                </a:lnTo>
                <a:lnTo>
                  <a:pt x="243" y="578"/>
                </a:lnTo>
                <a:lnTo>
                  <a:pt x="243" y="558"/>
                </a:lnTo>
                <a:lnTo>
                  <a:pt x="249" y="558"/>
                </a:lnTo>
                <a:lnTo>
                  <a:pt x="251" y="555"/>
                </a:lnTo>
                <a:lnTo>
                  <a:pt x="252" y="551"/>
                </a:lnTo>
                <a:lnTo>
                  <a:pt x="254" y="549"/>
                </a:lnTo>
                <a:lnTo>
                  <a:pt x="254" y="544"/>
                </a:lnTo>
                <a:lnTo>
                  <a:pt x="256" y="538"/>
                </a:lnTo>
                <a:lnTo>
                  <a:pt x="280" y="531"/>
                </a:lnTo>
                <a:lnTo>
                  <a:pt x="280" y="526"/>
                </a:lnTo>
                <a:lnTo>
                  <a:pt x="320" y="522"/>
                </a:lnTo>
                <a:lnTo>
                  <a:pt x="320" y="518"/>
                </a:lnTo>
                <a:lnTo>
                  <a:pt x="329" y="518"/>
                </a:lnTo>
                <a:lnTo>
                  <a:pt x="329" y="515"/>
                </a:lnTo>
                <a:lnTo>
                  <a:pt x="349" y="509"/>
                </a:lnTo>
                <a:lnTo>
                  <a:pt x="372" y="482"/>
                </a:lnTo>
                <a:lnTo>
                  <a:pt x="389" y="478"/>
                </a:lnTo>
                <a:lnTo>
                  <a:pt x="443" y="415"/>
                </a:lnTo>
                <a:lnTo>
                  <a:pt x="441" y="398"/>
                </a:lnTo>
                <a:lnTo>
                  <a:pt x="436" y="380"/>
                </a:lnTo>
                <a:lnTo>
                  <a:pt x="434" y="362"/>
                </a:lnTo>
                <a:lnTo>
                  <a:pt x="436" y="342"/>
                </a:lnTo>
                <a:lnTo>
                  <a:pt x="445" y="320"/>
                </a:lnTo>
                <a:lnTo>
                  <a:pt x="460" y="302"/>
                </a:lnTo>
                <a:lnTo>
                  <a:pt x="472" y="295"/>
                </a:lnTo>
                <a:lnTo>
                  <a:pt x="472" y="271"/>
                </a:lnTo>
                <a:lnTo>
                  <a:pt x="476" y="271"/>
                </a:lnTo>
                <a:lnTo>
                  <a:pt x="496" y="246"/>
                </a:lnTo>
                <a:lnTo>
                  <a:pt x="503" y="246"/>
                </a:lnTo>
                <a:lnTo>
                  <a:pt x="520" y="226"/>
                </a:lnTo>
                <a:lnTo>
                  <a:pt x="529" y="226"/>
                </a:lnTo>
                <a:lnTo>
                  <a:pt x="529" y="222"/>
                </a:lnTo>
                <a:lnTo>
                  <a:pt x="536" y="222"/>
                </a:lnTo>
                <a:lnTo>
                  <a:pt x="536" y="218"/>
                </a:lnTo>
                <a:lnTo>
                  <a:pt x="549" y="218"/>
                </a:lnTo>
                <a:lnTo>
                  <a:pt x="549" y="215"/>
                </a:lnTo>
                <a:lnTo>
                  <a:pt x="563" y="209"/>
                </a:lnTo>
                <a:lnTo>
                  <a:pt x="563" y="206"/>
                </a:lnTo>
                <a:lnTo>
                  <a:pt x="583" y="202"/>
                </a:lnTo>
                <a:lnTo>
                  <a:pt x="589" y="195"/>
                </a:lnTo>
                <a:lnTo>
                  <a:pt x="596" y="195"/>
                </a:lnTo>
                <a:lnTo>
                  <a:pt x="603" y="182"/>
                </a:lnTo>
                <a:lnTo>
                  <a:pt x="609" y="182"/>
                </a:lnTo>
                <a:lnTo>
                  <a:pt x="609" y="175"/>
                </a:lnTo>
                <a:lnTo>
                  <a:pt x="620" y="166"/>
                </a:lnTo>
                <a:lnTo>
                  <a:pt x="620" y="158"/>
                </a:lnTo>
                <a:lnTo>
                  <a:pt x="623" y="158"/>
                </a:lnTo>
                <a:lnTo>
                  <a:pt x="623" y="149"/>
                </a:lnTo>
                <a:lnTo>
                  <a:pt x="629" y="149"/>
                </a:lnTo>
                <a:lnTo>
                  <a:pt x="629" y="142"/>
                </a:lnTo>
                <a:lnTo>
                  <a:pt x="632" y="142"/>
                </a:lnTo>
                <a:lnTo>
                  <a:pt x="632" y="135"/>
                </a:lnTo>
                <a:lnTo>
                  <a:pt x="640" y="131"/>
                </a:lnTo>
                <a:lnTo>
                  <a:pt x="640" y="122"/>
                </a:lnTo>
                <a:lnTo>
                  <a:pt x="643" y="122"/>
                </a:lnTo>
                <a:lnTo>
                  <a:pt x="643" y="115"/>
                </a:lnTo>
                <a:lnTo>
                  <a:pt x="649" y="115"/>
                </a:lnTo>
                <a:lnTo>
                  <a:pt x="649" y="106"/>
                </a:lnTo>
                <a:lnTo>
                  <a:pt x="652" y="106"/>
                </a:lnTo>
                <a:lnTo>
                  <a:pt x="652" y="98"/>
                </a:lnTo>
                <a:lnTo>
                  <a:pt x="656" y="98"/>
                </a:lnTo>
                <a:lnTo>
                  <a:pt x="660" y="86"/>
                </a:lnTo>
                <a:lnTo>
                  <a:pt x="700" y="82"/>
                </a:lnTo>
                <a:lnTo>
                  <a:pt x="705" y="93"/>
                </a:lnTo>
                <a:lnTo>
                  <a:pt x="712" y="106"/>
                </a:lnTo>
                <a:lnTo>
                  <a:pt x="720" y="115"/>
                </a:lnTo>
                <a:lnTo>
                  <a:pt x="723" y="116"/>
                </a:lnTo>
                <a:lnTo>
                  <a:pt x="725" y="116"/>
                </a:lnTo>
                <a:lnTo>
                  <a:pt x="729" y="116"/>
                </a:lnTo>
                <a:lnTo>
                  <a:pt x="731" y="118"/>
                </a:lnTo>
                <a:lnTo>
                  <a:pt x="732" y="118"/>
                </a:lnTo>
                <a:lnTo>
                  <a:pt x="736" y="122"/>
                </a:lnTo>
                <a:lnTo>
                  <a:pt x="776" y="118"/>
                </a:lnTo>
                <a:lnTo>
                  <a:pt x="776" y="122"/>
                </a:lnTo>
                <a:lnTo>
                  <a:pt x="792" y="122"/>
                </a:lnTo>
                <a:lnTo>
                  <a:pt x="796" y="115"/>
                </a:lnTo>
                <a:lnTo>
                  <a:pt x="811" y="111"/>
                </a:lnTo>
                <a:lnTo>
                  <a:pt x="829" y="111"/>
                </a:lnTo>
                <a:lnTo>
                  <a:pt x="831" y="113"/>
                </a:lnTo>
                <a:lnTo>
                  <a:pt x="832" y="116"/>
                </a:lnTo>
                <a:lnTo>
                  <a:pt x="832" y="118"/>
                </a:lnTo>
                <a:lnTo>
                  <a:pt x="834" y="122"/>
                </a:lnTo>
                <a:lnTo>
                  <a:pt x="836" y="126"/>
                </a:lnTo>
                <a:lnTo>
                  <a:pt x="856" y="124"/>
                </a:lnTo>
                <a:lnTo>
                  <a:pt x="872" y="120"/>
                </a:lnTo>
                <a:lnTo>
                  <a:pt x="889" y="115"/>
                </a:lnTo>
                <a:lnTo>
                  <a:pt x="891" y="109"/>
                </a:lnTo>
                <a:lnTo>
                  <a:pt x="894" y="107"/>
                </a:lnTo>
                <a:lnTo>
                  <a:pt x="896" y="104"/>
                </a:lnTo>
                <a:lnTo>
                  <a:pt x="898" y="100"/>
                </a:lnTo>
                <a:lnTo>
                  <a:pt x="900" y="95"/>
                </a:lnTo>
                <a:lnTo>
                  <a:pt x="916" y="91"/>
                </a:lnTo>
                <a:lnTo>
                  <a:pt x="932" y="86"/>
                </a:lnTo>
                <a:lnTo>
                  <a:pt x="932" y="82"/>
                </a:lnTo>
                <a:lnTo>
                  <a:pt x="960" y="82"/>
                </a:lnTo>
                <a:lnTo>
                  <a:pt x="972" y="66"/>
                </a:lnTo>
                <a:lnTo>
                  <a:pt x="983" y="66"/>
                </a:lnTo>
                <a:lnTo>
                  <a:pt x="992" y="55"/>
                </a:lnTo>
                <a:lnTo>
                  <a:pt x="1012" y="55"/>
                </a:lnTo>
                <a:lnTo>
                  <a:pt x="1012" y="51"/>
                </a:lnTo>
                <a:lnTo>
                  <a:pt x="1023" y="51"/>
                </a:lnTo>
                <a:lnTo>
                  <a:pt x="1023" y="46"/>
                </a:lnTo>
                <a:lnTo>
                  <a:pt x="1032" y="46"/>
                </a:lnTo>
                <a:lnTo>
                  <a:pt x="1032" y="42"/>
                </a:lnTo>
                <a:lnTo>
                  <a:pt x="1096" y="42"/>
                </a:lnTo>
                <a:lnTo>
                  <a:pt x="1103" y="29"/>
                </a:lnTo>
                <a:lnTo>
                  <a:pt x="1209" y="26"/>
                </a:lnTo>
                <a:lnTo>
                  <a:pt x="1249" y="35"/>
                </a:lnTo>
                <a:lnTo>
                  <a:pt x="1249" y="29"/>
                </a:lnTo>
                <a:lnTo>
                  <a:pt x="1269" y="29"/>
                </a:lnTo>
                <a:lnTo>
                  <a:pt x="1272" y="22"/>
                </a:lnTo>
                <a:lnTo>
                  <a:pt x="1289" y="16"/>
                </a:lnTo>
                <a:lnTo>
                  <a:pt x="1312" y="15"/>
                </a:lnTo>
                <a:lnTo>
                  <a:pt x="1316" y="26"/>
                </a:lnTo>
                <a:lnTo>
                  <a:pt x="1320" y="26"/>
                </a:lnTo>
                <a:lnTo>
                  <a:pt x="1323" y="24"/>
                </a:lnTo>
                <a:lnTo>
                  <a:pt x="1325" y="24"/>
                </a:lnTo>
                <a:lnTo>
                  <a:pt x="1325" y="22"/>
                </a:lnTo>
                <a:lnTo>
                  <a:pt x="1327" y="18"/>
                </a:lnTo>
                <a:lnTo>
                  <a:pt x="1329" y="15"/>
                </a:lnTo>
                <a:lnTo>
                  <a:pt x="1356" y="15"/>
                </a:lnTo>
                <a:lnTo>
                  <a:pt x="1356" y="18"/>
                </a:lnTo>
                <a:lnTo>
                  <a:pt x="1365" y="22"/>
                </a:lnTo>
                <a:lnTo>
                  <a:pt x="1380" y="26"/>
                </a:lnTo>
                <a:lnTo>
                  <a:pt x="1394" y="27"/>
                </a:lnTo>
                <a:lnTo>
                  <a:pt x="1409" y="26"/>
                </a:lnTo>
                <a:lnTo>
                  <a:pt x="1412" y="18"/>
                </a:lnTo>
                <a:lnTo>
                  <a:pt x="1436" y="15"/>
                </a:lnTo>
                <a:lnTo>
                  <a:pt x="1436" y="9"/>
                </a:lnTo>
                <a:lnTo>
                  <a:pt x="1443" y="7"/>
                </a:lnTo>
                <a:lnTo>
                  <a:pt x="1456" y="4"/>
                </a:lnTo>
                <a:lnTo>
                  <a:pt x="146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28784F-A699-4625-B93B-33CC9C6A0C76}"/>
              </a:ext>
            </a:extLst>
          </p:cNvPr>
          <p:cNvSpPr/>
          <p:nvPr/>
        </p:nvSpPr>
        <p:spPr>
          <a:xfrm>
            <a:off x="6692789" y="1825038"/>
            <a:ext cx="108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1C2DD0-D84A-42C5-AFD9-CA5AA32F8862}"/>
              </a:ext>
            </a:extLst>
          </p:cNvPr>
          <p:cNvSpPr/>
          <p:nvPr/>
        </p:nvSpPr>
        <p:spPr>
          <a:xfrm>
            <a:off x="6692789" y="2937964"/>
            <a:ext cx="108000" cy="9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6E033F-4C0D-4CE9-B412-348DC9BEA1F4}"/>
              </a:ext>
            </a:extLst>
          </p:cNvPr>
          <p:cNvSpPr/>
          <p:nvPr/>
        </p:nvSpPr>
        <p:spPr>
          <a:xfrm>
            <a:off x="6692789" y="4050890"/>
            <a:ext cx="108000" cy="90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BFC8E2-A019-42AA-94BA-EC70DF9F4700}"/>
              </a:ext>
            </a:extLst>
          </p:cNvPr>
          <p:cNvSpPr/>
          <p:nvPr/>
        </p:nvSpPr>
        <p:spPr>
          <a:xfrm>
            <a:off x="6692789" y="5163817"/>
            <a:ext cx="108000" cy="90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5">
            <a:extLst>
              <a:ext uri="{FF2B5EF4-FFF2-40B4-BE49-F238E27FC236}">
                <a16:creationId xmlns:a16="http://schemas.microsoft.com/office/drawing/2014/main" id="{1F569137-D9AB-4B4F-B754-D22C94775494}"/>
              </a:ext>
            </a:extLst>
          </p:cNvPr>
          <p:cNvGrpSpPr/>
          <p:nvPr/>
        </p:nvGrpSpPr>
        <p:grpSpPr>
          <a:xfrm>
            <a:off x="7036400" y="1821401"/>
            <a:ext cx="4495506" cy="907275"/>
            <a:chOff x="7036400" y="1830573"/>
            <a:chExt cx="4495506" cy="9072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22331B-B24B-43F1-9BBC-B1216152ABD4}"/>
                </a:ext>
              </a:extLst>
            </p:cNvPr>
            <p:cNvSpPr txBox="1"/>
            <p:nvPr/>
          </p:nvSpPr>
          <p:spPr>
            <a:xfrm>
              <a:off x="7036400" y="1830573"/>
              <a:ext cx="4495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78BC25-9F70-4C6B-80AB-EEBA5DE4DA9E}"/>
                </a:ext>
              </a:extLst>
            </p:cNvPr>
            <p:cNvSpPr txBox="1"/>
            <p:nvPr/>
          </p:nvSpPr>
          <p:spPr>
            <a:xfrm>
              <a:off x="7036400" y="2091517"/>
              <a:ext cx="4495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</p:grpSp>
      <p:grpSp>
        <p:nvGrpSpPr>
          <p:cNvPr id="11" name="그룹 6">
            <a:extLst>
              <a:ext uri="{FF2B5EF4-FFF2-40B4-BE49-F238E27FC236}">
                <a16:creationId xmlns:a16="http://schemas.microsoft.com/office/drawing/2014/main" id="{488472ED-558C-422D-85E7-DB46DD3B8A3F}"/>
              </a:ext>
            </a:extLst>
          </p:cNvPr>
          <p:cNvGrpSpPr/>
          <p:nvPr/>
        </p:nvGrpSpPr>
        <p:grpSpPr>
          <a:xfrm>
            <a:off x="7036400" y="2934327"/>
            <a:ext cx="4495506" cy="907275"/>
            <a:chOff x="7036400" y="2943499"/>
            <a:chExt cx="4495506" cy="9072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E13FBC-6877-4C4F-B455-83D1E40698DD}"/>
                </a:ext>
              </a:extLst>
            </p:cNvPr>
            <p:cNvSpPr txBox="1"/>
            <p:nvPr/>
          </p:nvSpPr>
          <p:spPr>
            <a:xfrm>
              <a:off x="7036400" y="2943499"/>
              <a:ext cx="4495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11700D-ADAB-466D-90AB-F42DD3B3D3E5}"/>
                </a:ext>
              </a:extLst>
            </p:cNvPr>
            <p:cNvSpPr txBox="1"/>
            <p:nvPr/>
          </p:nvSpPr>
          <p:spPr>
            <a:xfrm>
              <a:off x="7036400" y="3204443"/>
              <a:ext cx="4495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</p:grpSp>
      <p:grpSp>
        <p:nvGrpSpPr>
          <p:cNvPr id="14" name="그룹 24">
            <a:extLst>
              <a:ext uri="{FF2B5EF4-FFF2-40B4-BE49-F238E27FC236}">
                <a16:creationId xmlns:a16="http://schemas.microsoft.com/office/drawing/2014/main" id="{0660AB04-0A39-4059-92FA-73F9C4ED16A6}"/>
              </a:ext>
            </a:extLst>
          </p:cNvPr>
          <p:cNvGrpSpPr/>
          <p:nvPr/>
        </p:nvGrpSpPr>
        <p:grpSpPr>
          <a:xfrm>
            <a:off x="7036400" y="5160180"/>
            <a:ext cx="4495506" cy="907275"/>
            <a:chOff x="7036400" y="5169352"/>
            <a:chExt cx="4495506" cy="9072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3A5C36-3E92-44C1-9503-C922D812DF73}"/>
                </a:ext>
              </a:extLst>
            </p:cNvPr>
            <p:cNvSpPr txBox="1"/>
            <p:nvPr/>
          </p:nvSpPr>
          <p:spPr>
            <a:xfrm>
              <a:off x="7036400" y="5169352"/>
              <a:ext cx="4495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8C622A-3922-4358-B38E-DF2CB351E7AC}"/>
                </a:ext>
              </a:extLst>
            </p:cNvPr>
            <p:cNvSpPr txBox="1"/>
            <p:nvPr/>
          </p:nvSpPr>
          <p:spPr>
            <a:xfrm>
              <a:off x="7036400" y="5430296"/>
              <a:ext cx="4495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</p:grpSp>
      <p:grpSp>
        <p:nvGrpSpPr>
          <p:cNvPr id="17" name="그룹 7">
            <a:extLst>
              <a:ext uri="{FF2B5EF4-FFF2-40B4-BE49-F238E27FC236}">
                <a16:creationId xmlns:a16="http://schemas.microsoft.com/office/drawing/2014/main" id="{F5E03E64-808C-40E0-8ADF-06CF175D1B4D}"/>
              </a:ext>
            </a:extLst>
          </p:cNvPr>
          <p:cNvGrpSpPr/>
          <p:nvPr/>
        </p:nvGrpSpPr>
        <p:grpSpPr>
          <a:xfrm>
            <a:off x="7036400" y="4047253"/>
            <a:ext cx="4495506" cy="907275"/>
            <a:chOff x="7036400" y="4056425"/>
            <a:chExt cx="4495506" cy="9072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EF21AF-4950-4B33-92BC-2E7FBF5708EB}"/>
                </a:ext>
              </a:extLst>
            </p:cNvPr>
            <p:cNvSpPr txBox="1"/>
            <p:nvPr/>
          </p:nvSpPr>
          <p:spPr>
            <a:xfrm>
              <a:off x="7036400" y="4056425"/>
              <a:ext cx="4495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1EFEB0-1D95-4C3A-8DA1-03780B169B5D}"/>
                </a:ext>
              </a:extLst>
            </p:cNvPr>
            <p:cNvSpPr txBox="1"/>
            <p:nvPr/>
          </p:nvSpPr>
          <p:spPr>
            <a:xfrm>
              <a:off x="7036400" y="4317369"/>
              <a:ext cx="4495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2D044985-6968-4755-A59A-E7A5FC5D6E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677591"/>
              </p:ext>
            </p:extLst>
          </p:nvPr>
        </p:nvGraphicFramePr>
        <p:xfrm>
          <a:off x="662532" y="4271094"/>
          <a:ext cx="2107169" cy="1971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58F9DC0-AD7B-4CF1-921C-F4BB2F8AD50B}"/>
              </a:ext>
            </a:extLst>
          </p:cNvPr>
          <p:cNvSpPr txBox="1"/>
          <p:nvPr/>
        </p:nvSpPr>
        <p:spPr>
          <a:xfrm>
            <a:off x="1815792" y="4947924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AB0883-ACB5-4CD7-A266-550DCA9860CB}"/>
              </a:ext>
            </a:extLst>
          </p:cNvPr>
          <p:cNvSpPr txBox="1"/>
          <p:nvPr/>
        </p:nvSpPr>
        <p:spPr>
          <a:xfrm>
            <a:off x="1335609" y="5661735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30%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2E5274-11B3-4C6E-A74F-CC534D333E44}"/>
              </a:ext>
            </a:extLst>
          </p:cNvPr>
          <p:cNvSpPr txBox="1"/>
          <p:nvPr/>
        </p:nvSpPr>
        <p:spPr>
          <a:xfrm>
            <a:off x="814317" y="5130875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C7168-E516-446B-8E62-3E595F2EC0C1}"/>
              </a:ext>
            </a:extLst>
          </p:cNvPr>
          <p:cNvSpPr txBox="1"/>
          <p:nvPr/>
        </p:nvSpPr>
        <p:spPr>
          <a:xfrm>
            <a:off x="1068253" y="4595463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10%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7BDD86-45B8-473D-BB10-A81A9EACB954}"/>
              </a:ext>
            </a:extLst>
          </p:cNvPr>
          <p:cNvSpPr txBox="1"/>
          <p:nvPr/>
        </p:nvSpPr>
        <p:spPr>
          <a:xfrm>
            <a:off x="5129416" y="1757711"/>
            <a:ext cx="9201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40</a:t>
            </a:r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cxnSp>
        <p:nvCxnSpPr>
          <p:cNvPr id="26" name="Elbow Connector 107">
            <a:extLst>
              <a:ext uri="{FF2B5EF4-FFF2-40B4-BE49-F238E27FC236}">
                <a16:creationId xmlns:a16="http://schemas.microsoft.com/office/drawing/2014/main" id="{158DF544-0772-44D4-A909-9AF8E0FF8BC0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4839368" y="2280931"/>
            <a:ext cx="750107" cy="520930"/>
          </a:xfrm>
          <a:prstGeom prst="bent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3">
            <a:extLst>
              <a:ext uri="{FF2B5EF4-FFF2-40B4-BE49-F238E27FC236}">
                <a16:creationId xmlns:a16="http://schemas.microsoft.com/office/drawing/2014/main" id="{F0B5DB0F-EF3E-4C51-B3F6-55C5551078A1}"/>
              </a:ext>
            </a:extLst>
          </p:cNvPr>
          <p:cNvSpPr/>
          <p:nvPr/>
        </p:nvSpPr>
        <p:spPr>
          <a:xfrm>
            <a:off x="3245572" y="2034610"/>
            <a:ext cx="1613762" cy="161376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110">
            <a:extLst>
              <a:ext uri="{FF2B5EF4-FFF2-40B4-BE49-F238E27FC236}">
                <a16:creationId xmlns:a16="http://schemas.microsoft.com/office/drawing/2014/main" id="{82F45216-8147-4BBD-A4EC-AFD8202B78BC}"/>
              </a:ext>
            </a:extLst>
          </p:cNvPr>
          <p:cNvSpPr/>
          <p:nvPr/>
        </p:nvSpPr>
        <p:spPr>
          <a:xfrm>
            <a:off x="2352657" y="1893803"/>
            <a:ext cx="852406" cy="852406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111">
            <a:extLst>
              <a:ext uri="{FF2B5EF4-FFF2-40B4-BE49-F238E27FC236}">
                <a16:creationId xmlns:a16="http://schemas.microsoft.com/office/drawing/2014/main" id="{F54FF671-DE9E-455F-BD54-3A695074C956}"/>
              </a:ext>
            </a:extLst>
          </p:cNvPr>
          <p:cNvSpPr/>
          <p:nvPr/>
        </p:nvSpPr>
        <p:spPr>
          <a:xfrm>
            <a:off x="3850910" y="4979156"/>
            <a:ext cx="1092054" cy="1092054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112">
            <a:extLst>
              <a:ext uri="{FF2B5EF4-FFF2-40B4-BE49-F238E27FC236}">
                <a16:creationId xmlns:a16="http://schemas.microsoft.com/office/drawing/2014/main" id="{2863A974-1F30-4409-A0AA-870927059435}"/>
              </a:ext>
            </a:extLst>
          </p:cNvPr>
          <p:cNvSpPr/>
          <p:nvPr/>
        </p:nvSpPr>
        <p:spPr>
          <a:xfrm>
            <a:off x="3245572" y="3670700"/>
            <a:ext cx="1353011" cy="1353011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491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AFF243-3A48-4767-9F1C-FA27E7B5D41C}"/>
              </a:ext>
            </a:extLst>
          </p:cNvPr>
          <p:cNvGrpSpPr/>
          <p:nvPr/>
        </p:nvGrpSpPr>
        <p:grpSpPr>
          <a:xfrm rot="10800000" flipH="1" flipV="1">
            <a:off x="1194698" y="1751184"/>
            <a:ext cx="1378814" cy="1378814"/>
            <a:chOff x="6876256" y="3063517"/>
            <a:chExt cx="1944216" cy="1944216"/>
          </a:xfrm>
          <a:solidFill>
            <a:schemeClr val="bg1"/>
          </a:solidFill>
          <a:effectLst>
            <a:outerShdw blurRad="127000" dir="13500000" sy="23000" kx="1200000" algn="br" rotWithShape="0">
              <a:prstClr val="black">
                <a:alpha val="15000"/>
              </a:prstClr>
            </a:outerShdw>
          </a:effectLst>
          <a:scene3d>
            <a:camera prst="perspectiveLeft">
              <a:rot lat="0" lon="2400000" rev="0"/>
            </a:camera>
            <a:lightRig rig="threePt" dir="t"/>
          </a:scene3d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D1FF7C0-D262-4801-A161-4D05367E0628}"/>
                </a:ext>
              </a:extLst>
            </p:cNvPr>
            <p:cNvSpPr/>
            <p:nvPr/>
          </p:nvSpPr>
          <p:spPr>
            <a:xfrm>
              <a:off x="6876256" y="3063517"/>
              <a:ext cx="1944216" cy="1944216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accent5"/>
              </a:solidFill>
            </a:ln>
            <a:sp3d extrusionH="16510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8C5D37-9685-4F23-870B-8614EA4681AB}"/>
                </a:ext>
              </a:extLst>
            </p:cNvPr>
            <p:cNvSpPr/>
            <p:nvPr/>
          </p:nvSpPr>
          <p:spPr>
            <a:xfrm>
              <a:off x="7165759" y="3353020"/>
              <a:ext cx="1365211" cy="1365211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accent5"/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3E12DD2-841E-4537-9CF6-486A0C325410}"/>
                </a:ext>
              </a:extLst>
            </p:cNvPr>
            <p:cNvSpPr/>
            <p:nvPr/>
          </p:nvSpPr>
          <p:spPr>
            <a:xfrm>
              <a:off x="7487073" y="3674334"/>
              <a:ext cx="722583" cy="722583"/>
            </a:xfrm>
            <a:prstGeom prst="ellipse">
              <a:avLst/>
            </a:prstGeom>
            <a:grpFill/>
            <a:ln w="165100">
              <a:solidFill>
                <a:schemeClr val="accent5"/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35" name="Oval 21">
            <a:extLst>
              <a:ext uri="{FF2B5EF4-FFF2-40B4-BE49-F238E27FC236}">
                <a16:creationId xmlns:a16="http://schemas.microsoft.com/office/drawing/2014/main" id="{34E3C28E-7910-4D1A-AEAB-4AF818BC82F7}"/>
              </a:ext>
            </a:extLst>
          </p:cNvPr>
          <p:cNvSpPr>
            <a:spLocks noChangeAspect="1"/>
          </p:cNvSpPr>
          <p:nvPr/>
        </p:nvSpPr>
        <p:spPr>
          <a:xfrm>
            <a:off x="3309854" y="2609137"/>
            <a:ext cx="382712" cy="38590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841133AF-E6BF-4D13-A146-B6F559CBF505}"/>
              </a:ext>
            </a:extLst>
          </p:cNvPr>
          <p:cNvSpPr/>
          <p:nvPr/>
        </p:nvSpPr>
        <p:spPr>
          <a:xfrm>
            <a:off x="3333752" y="4216793"/>
            <a:ext cx="334915" cy="2939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7" name="Rounded Rectangle 7">
            <a:extLst>
              <a:ext uri="{FF2B5EF4-FFF2-40B4-BE49-F238E27FC236}">
                <a16:creationId xmlns:a16="http://schemas.microsoft.com/office/drawing/2014/main" id="{6E1E164C-B52E-413D-8AD5-B71EF4494B90}"/>
              </a:ext>
            </a:extLst>
          </p:cNvPr>
          <p:cNvSpPr/>
          <p:nvPr/>
        </p:nvSpPr>
        <p:spPr>
          <a:xfrm>
            <a:off x="7452380" y="3392329"/>
            <a:ext cx="360990" cy="31153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3F293A6B-53F8-42B4-A64A-57EDD05C88CB}"/>
              </a:ext>
            </a:extLst>
          </p:cNvPr>
          <p:cNvSpPr/>
          <p:nvPr/>
        </p:nvSpPr>
        <p:spPr>
          <a:xfrm>
            <a:off x="7460939" y="4944216"/>
            <a:ext cx="343878" cy="32190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32749A-4C7E-4F08-B8BF-065E8EFF9DFD}"/>
              </a:ext>
            </a:extLst>
          </p:cNvPr>
          <p:cNvSpPr txBox="1"/>
          <p:nvPr/>
        </p:nvSpPr>
        <p:spPr>
          <a:xfrm>
            <a:off x="3742886" y="2571336"/>
            <a:ext cx="3555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40" name="그룹 69">
            <a:extLst>
              <a:ext uri="{FF2B5EF4-FFF2-40B4-BE49-F238E27FC236}">
                <a16:creationId xmlns:a16="http://schemas.microsoft.com/office/drawing/2014/main" id="{57CB5D9D-B99E-4850-978C-C142A9B98C0D}"/>
              </a:ext>
            </a:extLst>
          </p:cNvPr>
          <p:cNvGrpSpPr/>
          <p:nvPr/>
        </p:nvGrpSpPr>
        <p:grpSpPr>
          <a:xfrm flipH="1">
            <a:off x="1850175" y="2022331"/>
            <a:ext cx="6991680" cy="1291986"/>
            <a:chOff x="488003" y="4414792"/>
            <a:chExt cx="6991680" cy="1291985"/>
          </a:xfrm>
          <a:solidFill>
            <a:schemeClr val="accent4"/>
          </a:solidFill>
        </p:grpSpPr>
        <p:sp>
          <p:nvSpPr>
            <p:cNvPr id="41" name="Block Arc 15">
              <a:extLst>
                <a:ext uri="{FF2B5EF4-FFF2-40B4-BE49-F238E27FC236}">
                  <a16:creationId xmlns:a16="http://schemas.microsoft.com/office/drawing/2014/main" id="{D0A0EA16-E9BE-4A33-9622-CE6D34E44DFE}"/>
                </a:ext>
              </a:extLst>
            </p:cNvPr>
            <p:cNvSpPr/>
            <p:nvPr/>
          </p:nvSpPr>
          <p:spPr>
            <a:xfrm rot="5400000" flipV="1">
              <a:off x="488003" y="4698777"/>
              <a:ext cx="1008000" cy="1008000"/>
            </a:xfrm>
            <a:prstGeom prst="blockArc">
              <a:avLst>
                <a:gd name="adj1" fmla="val 10800000"/>
                <a:gd name="adj2" fmla="val 21546813"/>
                <a:gd name="adj3" fmla="val 223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42" name="그룹 81">
              <a:extLst>
                <a:ext uri="{FF2B5EF4-FFF2-40B4-BE49-F238E27FC236}">
                  <a16:creationId xmlns:a16="http://schemas.microsoft.com/office/drawing/2014/main" id="{A99D365F-C26D-4A86-87E7-ED05EAC4F835}"/>
                </a:ext>
              </a:extLst>
            </p:cNvPr>
            <p:cNvGrpSpPr/>
            <p:nvPr/>
          </p:nvGrpSpPr>
          <p:grpSpPr>
            <a:xfrm>
              <a:off x="890894" y="4414792"/>
              <a:ext cx="6588789" cy="599644"/>
              <a:chOff x="515045" y="4471958"/>
              <a:chExt cx="7207798" cy="655980"/>
            </a:xfrm>
            <a:grpFill/>
          </p:grpSpPr>
          <p:sp>
            <p:nvSpPr>
              <p:cNvPr id="43" name="Rounded Rectangle 17">
                <a:extLst>
                  <a:ext uri="{FF2B5EF4-FFF2-40B4-BE49-F238E27FC236}">
                    <a16:creationId xmlns:a16="http://schemas.microsoft.com/office/drawing/2014/main" id="{616394BB-9ED8-4C6B-9C40-04CD236EB244}"/>
                  </a:ext>
                </a:extLst>
              </p:cNvPr>
              <p:cNvSpPr/>
              <p:nvPr/>
            </p:nvSpPr>
            <p:spPr>
              <a:xfrm rot="5400000" flipV="1">
                <a:off x="3936814" y="1360992"/>
                <a:ext cx="245250" cy="708878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44" name="그룹 83">
                <a:extLst>
                  <a:ext uri="{FF2B5EF4-FFF2-40B4-BE49-F238E27FC236}">
                    <a16:creationId xmlns:a16="http://schemas.microsoft.com/office/drawing/2014/main" id="{03287BA2-7CDE-460D-B5A5-3EE1D1F5A412}"/>
                  </a:ext>
                </a:extLst>
              </p:cNvPr>
              <p:cNvGrpSpPr/>
              <p:nvPr/>
            </p:nvGrpSpPr>
            <p:grpSpPr>
              <a:xfrm rot="10800000">
                <a:off x="7149450" y="4471958"/>
                <a:ext cx="573393" cy="655980"/>
                <a:chOff x="2988919" y="5712881"/>
                <a:chExt cx="573393" cy="655980"/>
              </a:xfrm>
              <a:grpFill/>
            </p:grpSpPr>
            <p:sp>
              <p:nvSpPr>
                <p:cNvPr id="45" name="Rounded Rectangle 12">
                  <a:extLst>
                    <a:ext uri="{FF2B5EF4-FFF2-40B4-BE49-F238E27FC236}">
                      <a16:creationId xmlns:a16="http://schemas.microsoft.com/office/drawing/2014/main" id="{12BE1668-93B7-4968-925B-D23B7ABF3B76}"/>
                    </a:ext>
                  </a:extLst>
                </p:cNvPr>
                <p:cNvSpPr/>
                <p:nvPr/>
              </p:nvSpPr>
              <p:spPr>
                <a:xfrm rot="2700000" flipV="1">
                  <a:off x="3188309" y="5513491"/>
                  <a:ext cx="174614" cy="57339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6" name="Rounded Rectangle 13">
                  <a:extLst>
                    <a:ext uri="{FF2B5EF4-FFF2-40B4-BE49-F238E27FC236}">
                      <a16:creationId xmlns:a16="http://schemas.microsoft.com/office/drawing/2014/main" id="{21B1967D-4288-4EB1-B479-A6C7AE138953}"/>
                    </a:ext>
                  </a:extLst>
                </p:cNvPr>
                <p:cNvSpPr/>
                <p:nvPr/>
              </p:nvSpPr>
              <p:spPr>
                <a:xfrm rot="8100000" flipV="1">
                  <a:off x="3188307" y="5795471"/>
                  <a:ext cx="174614" cy="57339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</p:grpSp>
        </p:grpSp>
      </p:grpSp>
      <p:grpSp>
        <p:nvGrpSpPr>
          <p:cNvPr id="47" name="그룹 86">
            <a:extLst>
              <a:ext uri="{FF2B5EF4-FFF2-40B4-BE49-F238E27FC236}">
                <a16:creationId xmlns:a16="http://schemas.microsoft.com/office/drawing/2014/main" id="{83ED51AB-8C5C-4F7C-A979-AC58A8428C68}"/>
              </a:ext>
            </a:extLst>
          </p:cNvPr>
          <p:cNvGrpSpPr/>
          <p:nvPr/>
        </p:nvGrpSpPr>
        <p:grpSpPr>
          <a:xfrm>
            <a:off x="2256821" y="2797480"/>
            <a:ext cx="6256739" cy="1291986"/>
            <a:chOff x="1222944" y="4414792"/>
            <a:chExt cx="6256739" cy="1291985"/>
          </a:xfrm>
          <a:solidFill>
            <a:schemeClr val="accent3"/>
          </a:solidFill>
        </p:grpSpPr>
        <p:sp>
          <p:nvSpPr>
            <p:cNvPr id="48" name="Block Arc 15">
              <a:extLst>
                <a:ext uri="{FF2B5EF4-FFF2-40B4-BE49-F238E27FC236}">
                  <a16:creationId xmlns:a16="http://schemas.microsoft.com/office/drawing/2014/main" id="{820C2A27-8B13-4B8F-9088-AF83A0857A29}"/>
                </a:ext>
              </a:extLst>
            </p:cNvPr>
            <p:cNvSpPr/>
            <p:nvPr/>
          </p:nvSpPr>
          <p:spPr>
            <a:xfrm rot="5400000" flipV="1">
              <a:off x="1222944" y="4698777"/>
              <a:ext cx="1008000" cy="1008000"/>
            </a:xfrm>
            <a:prstGeom prst="blockArc">
              <a:avLst>
                <a:gd name="adj1" fmla="val 10800000"/>
                <a:gd name="adj2" fmla="val 21546813"/>
                <a:gd name="adj3" fmla="val 223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49" name="그룹 88">
              <a:extLst>
                <a:ext uri="{FF2B5EF4-FFF2-40B4-BE49-F238E27FC236}">
                  <a16:creationId xmlns:a16="http://schemas.microsoft.com/office/drawing/2014/main" id="{140DEAB7-3494-4C71-80AF-EE05FD4C6701}"/>
                </a:ext>
              </a:extLst>
            </p:cNvPr>
            <p:cNvGrpSpPr/>
            <p:nvPr/>
          </p:nvGrpSpPr>
          <p:grpSpPr>
            <a:xfrm>
              <a:off x="1610894" y="4414792"/>
              <a:ext cx="5868789" cy="599644"/>
              <a:chOff x="1302685" y="4471958"/>
              <a:chExt cx="6420158" cy="655980"/>
            </a:xfrm>
            <a:grpFill/>
          </p:grpSpPr>
          <p:sp>
            <p:nvSpPr>
              <p:cNvPr id="50" name="Rounded Rectangle 17">
                <a:extLst>
                  <a:ext uri="{FF2B5EF4-FFF2-40B4-BE49-F238E27FC236}">
                    <a16:creationId xmlns:a16="http://schemas.microsoft.com/office/drawing/2014/main" id="{2FFB04BC-FCC7-4793-B1A1-ED433F81AFBA}"/>
                  </a:ext>
                </a:extLst>
              </p:cNvPr>
              <p:cNvSpPr/>
              <p:nvPr/>
            </p:nvSpPr>
            <p:spPr>
              <a:xfrm rot="5400000" flipV="1">
                <a:off x="4330634" y="1754812"/>
                <a:ext cx="245250" cy="630114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51" name="그룹 90">
                <a:extLst>
                  <a:ext uri="{FF2B5EF4-FFF2-40B4-BE49-F238E27FC236}">
                    <a16:creationId xmlns:a16="http://schemas.microsoft.com/office/drawing/2014/main" id="{F27006B7-FEC3-42EB-8FA5-56CB96D265E8}"/>
                  </a:ext>
                </a:extLst>
              </p:cNvPr>
              <p:cNvGrpSpPr/>
              <p:nvPr/>
            </p:nvGrpSpPr>
            <p:grpSpPr>
              <a:xfrm rot="10800000">
                <a:off x="7149450" y="4471958"/>
                <a:ext cx="573393" cy="655980"/>
                <a:chOff x="2988919" y="5712881"/>
                <a:chExt cx="573393" cy="655980"/>
              </a:xfrm>
              <a:grpFill/>
            </p:grpSpPr>
            <p:sp>
              <p:nvSpPr>
                <p:cNvPr id="52" name="Rounded Rectangle 12">
                  <a:extLst>
                    <a:ext uri="{FF2B5EF4-FFF2-40B4-BE49-F238E27FC236}">
                      <a16:creationId xmlns:a16="http://schemas.microsoft.com/office/drawing/2014/main" id="{5CEC4FD2-FC73-43A2-A2C5-B43C55E58F04}"/>
                    </a:ext>
                  </a:extLst>
                </p:cNvPr>
                <p:cNvSpPr/>
                <p:nvPr/>
              </p:nvSpPr>
              <p:spPr>
                <a:xfrm rot="2700000" flipV="1">
                  <a:off x="3188309" y="5513491"/>
                  <a:ext cx="174614" cy="57339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3" name="Rounded Rectangle 13">
                  <a:extLst>
                    <a:ext uri="{FF2B5EF4-FFF2-40B4-BE49-F238E27FC236}">
                      <a16:creationId xmlns:a16="http://schemas.microsoft.com/office/drawing/2014/main" id="{1E0AF897-4B02-4FDD-9843-220D7EC99109}"/>
                    </a:ext>
                  </a:extLst>
                </p:cNvPr>
                <p:cNvSpPr/>
                <p:nvPr/>
              </p:nvSpPr>
              <p:spPr>
                <a:xfrm rot="8100000" flipV="1">
                  <a:off x="3188307" y="5795471"/>
                  <a:ext cx="174614" cy="57339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</p:grpSp>
        </p:grpSp>
      </p:grpSp>
      <p:grpSp>
        <p:nvGrpSpPr>
          <p:cNvPr id="54" name="그룹 93">
            <a:extLst>
              <a:ext uri="{FF2B5EF4-FFF2-40B4-BE49-F238E27FC236}">
                <a16:creationId xmlns:a16="http://schemas.microsoft.com/office/drawing/2014/main" id="{A8A74AE9-67CD-4B0C-9D8B-C1B4229BB459}"/>
              </a:ext>
            </a:extLst>
          </p:cNvPr>
          <p:cNvGrpSpPr/>
          <p:nvPr/>
        </p:nvGrpSpPr>
        <p:grpSpPr>
          <a:xfrm flipH="1">
            <a:off x="2573511" y="3559062"/>
            <a:ext cx="6991680" cy="1291986"/>
            <a:chOff x="488003" y="4414792"/>
            <a:chExt cx="6991680" cy="1291985"/>
          </a:xfrm>
          <a:solidFill>
            <a:schemeClr val="accent2"/>
          </a:solidFill>
        </p:grpSpPr>
        <p:sp>
          <p:nvSpPr>
            <p:cNvPr id="55" name="Block Arc 15">
              <a:extLst>
                <a:ext uri="{FF2B5EF4-FFF2-40B4-BE49-F238E27FC236}">
                  <a16:creationId xmlns:a16="http://schemas.microsoft.com/office/drawing/2014/main" id="{278605F0-3A12-4831-BC3B-DE1DF572F941}"/>
                </a:ext>
              </a:extLst>
            </p:cNvPr>
            <p:cNvSpPr/>
            <p:nvPr/>
          </p:nvSpPr>
          <p:spPr>
            <a:xfrm rot="5400000" flipV="1">
              <a:off x="488003" y="4698777"/>
              <a:ext cx="1008000" cy="1008000"/>
            </a:xfrm>
            <a:prstGeom prst="blockArc">
              <a:avLst>
                <a:gd name="adj1" fmla="val 10800000"/>
                <a:gd name="adj2" fmla="val 21546813"/>
                <a:gd name="adj3" fmla="val 223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6" name="그룹 95">
              <a:extLst>
                <a:ext uri="{FF2B5EF4-FFF2-40B4-BE49-F238E27FC236}">
                  <a16:creationId xmlns:a16="http://schemas.microsoft.com/office/drawing/2014/main" id="{CB6ACFAF-C84E-47B4-9C05-A111D23CEB0B}"/>
                </a:ext>
              </a:extLst>
            </p:cNvPr>
            <p:cNvGrpSpPr/>
            <p:nvPr/>
          </p:nvGrpSpPr>
          <p:grpSpPr>
            <a:xfrm>
              <a:off x="890894" y="4414792"/>
              <a:ext cx="6588789" cy="599644"/>
              <a:chOff x="515045" y="4471958"/>
              <a:chExt cx="7207798" cy="655980"/>
            </a:xfrm>
            <a:grpFill/>
          </p:grpSpPr>
          <p:sp>
            <p:nvSpPr>
              <p:cNvPr id="57" name="Rounded Rectangle 17">
                <a:extLst>
                  <a:ext uri="{FF2B5EF4-FFF2-40B4-BE49-F238E27FC236}">
                    <a16:creationId xmlns:a16="http://schemas.microsoft.com/office/drawing/2014/main" id="{D30D634D-D910-4FE2-BB17-ED38CB4B85BE}"/>
                  </a:ext>
                </a:extLst>
              </p:cNvPr>
              <p:cNvSpPr/>
              <p:nvPr/>
            </p:nvSpPr>
            <p:spPr>
              <a:xfrm rot="5400000" flipV="1">
                <a:off x="3936814" y="1360992"/>
                <a:ext cx="245250" cy="708878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58" name="그룹 97">
                <a:extLst>
                  <a:ext uri="{FF2B5EF4-FFF2-40B4-BE49-F238E27FC236}">
                    <a16:creationId xmlns:a16="http://schemas.microsoft.com/office/drawing/2014/main" id="{E39BE8F4-7BA3-4759-9FEA-44067BA2C187}"/>
                  </a:ext>
                </a:extLst>
              </p:cNvPr>
              <p:cNvGrpSpPr/>
              <p:nvPr/>
            </p:nvGrpSpPr>
            <p:grpSpPr>
              <a:xfrm rot="10800000">
                <a:off x="7149450" y="4471958"/>
                <a:ext cx="573393" cy="655980"/>
                <a:chOff x="2988919" y="5712881"/>
                <a:chExt cx="573393" cy="655980"/>
              </a:xfrm>
              <a:grpFill/>
            </p:grpSpPr>
            <p:sp>
              <p:nvSpPr>
                <p:cNvPr id="59" name="Rounded Rectangle 12">
                  <a:extLst>
                    <a:ext uri="{FF2B5EF4-FFF2-40B4-BE49-F238E27FC236}">
                      <a16:creationId xmlns:a16="http://schemas.microsoft.com/office/drawing/2014/main" id="{A79157CD-4A89-4403-99A0-00F92B67C32F}"/>
                    </a:ext>
                  </a:extLst>
                </p:cNvPr>
                <p:cNvSpPr/>
                <p:nvPr/>
              </p:nvSpPr>
              <p:spPr>
                <a:xfrm rot="2700000" flipV="1">
                  <a:off x="3188309" y="5513491"/>
                  <a:ext cx="174614" cy="57339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0" name="Rounded Rectangle 13">
                  <a:extLst>
                    <a:ext uri="{FF2B5EF4-FFF2-40B4-BE49-F238E27FC236}">
                      <a16:creationId xmlns:a16="http://schemas.microsoft.com/office/drawing/2014/main" id="{B3A07706-10EA-4989-BF48-3F605593EFF1}"/>
                    </a:ext>
                  </a:extLst>
                </p:cNvPr>
                <p:cNvSpPr/>
                <p:nvPr/>
              </p:nvSpPr>
              <p:spPr>
                <a:xfrm rot="8100000" flipV="1">
                  <a:off x="3188307" y="5795471"/>
                  <a:ext cx="174614" cy="57339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</p:grpSp>
        </p:grpSp>
      </p:grpSp>
      <p:grpSp>
        <p:nvGrpSpPr>
          <p:cNvPr id="61" name="그룹 100">
            <a:extLst>
              <a:ext uri="{FF2B5EF4-FFF2-40B4-BE49-F238E27FC236}">
                <a16:creationId xmlns:a16="http://schemas.microsoft.com/office/drawing/2014/main" id="{89A769BF-B1A1-4ABA-8BC5-06E243DB6BBB}"/>
              </a:ext>
            </a:extLst>
          </p:cNvPr>
          <p:cNvGrpSpPr/>
          <p:nvPr/>
        </p:nvGrpSpPr>
        <p:grpSpPr>
          <a:xfrm>
            <a:off x="2905972" y="4360465"/>
            <a:ext cx="6299469" cy="1291986"/>
            <a:chOff x="1180215" y="4414792"/>
            <a:chExt cx="6299468" cy="1291985"/>
          </a:xfrm>
          <a:solidFill>
            <a:schemeClr val="accent1"/>
          </a:solidFill>
        </p:grpSpPr>
        <p:sp>
          <p:nvSpPr>
            <p:cNvPr id="62" name="Block Arc 15">
              <a:extLst>
                <a:ext uri="{FF2B5EF4-FFF2-40B4-BE49-F238E27FC236}">
                  <a16:creationId xmlns:a16="http://schemas.microsoft.com/office/drawing/2014/main" id="{D0117D7B-BCD4-4C93-876D-FBFB18EF004C}"/>
                </a:ext>
              </a:extLst>
            </p:cNvPr>
            <p:cNvSpPr/>
            <p:nvPr/>
          </p:nvSpPr>
          <p:spPr>
            <a:xfrm rot="5400000" flipV="1">
              <a:off x="1180215" y="4698777"/>
              <a:ext cx="1008000" cy="1008000"/>
            </a:xfrm>
            <a:prstGeom prst="blockArc">
              <a:avLst>
                <a:gd name="adj1" fmla="val 10800000"/>
                <a:gd name="adj2" fmla="val 21546813"/>
                <a:gd name="adj3" fmla="val 223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63" name="그룹 102">
              <a:extLst>
                <a:ext uri="{FF2B5EF4-FFF2-40B4-BE49-F238E27FC236}">
                  <a16:creationId xmlns:a16="http://schemas.microsoft.com/office/drawing/2014/main" id="{2D3716D0-0A4C-454E-AFE3-048A625636A5}"/>
                </a:ext>
              </a:extLst>
            </p:cNvPr>
            <p:cNvGrpSpPr/>
            <p:nvPr/>
          </p:nvGrpSpPr>
          <p:grpSpPr>
            <a:xfrm>
              <a:off x="1610895" y="4414792"/>
              <a:ext cx="5868788" cy="599644"/>
              <a:chOff x="1302686" y="4471958"/>
              <a:chExt cx="6420157" cy="655980"/>
            </a:xfrm>
            <a:grpFill/>
          </p:grpSpPr>
          <p:sp>
            <p:nvSpPr>
              <p:cNvPr id="64" name="Rounded Rectangle 17">
                <a:extLst>
                  <a:ext uri="{FF2B5EF4-FFF2-40B4-BE49-F238E27FC236}">
                    <a16:creationId xmlns:a16="http://schemas.microsoft.com/office/drawing/2014/main" id="{2AEA68AA-5FE0-4C60-A34E-AE8E46C5F73F}"/>
                  </a:ext>
                </a:extLst>
              </p:cNvPr>
              <p:cNvSpPr/>
              <p:nvPr/>
            </p:nvSpPr>
            <p:spPr>
              <a:xfrm rot="5400000" flipV="1">
                <a:off x="4330635" y="1754810"/>
                <a:ext cx="245250" cy="630114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65" name="그룹 104">
                <a:extLst>
                  <a:ext uri="{FF2B5EF4-FFF2-40B4-BE49-F238E27FC236}">
                    <a16:creationId xmlns:a16="http://schemas.microsoft.com/office/drawing/2014/main" id="{3937F58F-593A-4C51-AA6A-55262EA5ADE6}"/>
                  </a:ext>
                </a:extLst>
              </p:cNvPr>
              <p:cNvGrpSpPr/>
              <p:nvPr/>
            </p:nvGrpSpPr>
            <p:grpSpPr>
              <a:xfrm rot="10800000">
                <a:off x="7149450" y="4471958"/>
                <a:ext cx="573393" cy="655980"/>
                <a:chOff x="2988919" y="5712881"/>
                <a:chExt cx="573393" cy="655980"/>
              </a:xfrm>
              <a:grpFill/>
            </p:grpSpPr>
            <p:sp>
              <p:nvSpPr>
                <p:cNvPr id="66" name="Rounded Rectangle 12">
                  <a:extLst>
                    <a:ext uri="{FF2B5EF4-FFF2-40B4-BE49-F238E27FC236}">
                      <a16:creationId xmlns:a16="http://schemas.microsoft.com/office/drawing/2014/main" id="{7950F7EF-71B5-401E-AE05-16D2869E0FED}"/>
                    </a:ext>
                  </a:extLst>
                </p:cNvPr>
                <p:cNvSpPr/>
                <p:nvPr/>
              </p:nvSpPr>
              <p:spPr>
                <a:xfrm rot="2700000" flipV="1">
                  <a:off x="3188309" y="5513491"/>
                  <a:ext cx="174614" cy="57339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7" name="Rounded Rectangle 13">
                  <a:extLst>
                    <a:ext uri="{FF2B5EF4-FFF2-40B4-BE49-F238E27FC236}">
                      <a16:creationId xmlns:a16="http://schemas.microsoft.com/office/drawing/2014/main" id="{0FEACCC1-822C-4E4E-BA62-8097A0380667}"/>
                    </a:ext>
                  </a:extLst>
                </p:cNvPr>
                <p:cNvSpPr/>
                <p:nvPr/>
              </p:nvSpPr>
              <p:spPr>
                <a:xfrm rot="8100000" flipV="1">
                  <a:off x="3188307" y="5795471"/>
                  <a:ext cx="174614" cy="57339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</p:grpSp>
        </p:grpSp>
      </p:grpSp>
      <p:grpSp>
        <p:nvGrpSpPr>
          <p:cNvPr id="68" name="그룹 21">
            <a:extLst>
              <a:ext uri="{FF2B5EF4-FFF2-40B4-BE49-F238E27FC236}">
                <a16:creationId xmlns:a16="http://schemas.microsoft.com/office/drawing/2014/main" id="{F7591401-B0F9-4CD0-BF2A-73CE0D1096FD}"/>
              </a:ext>
            </a:extLst>
          </p:cNvPr>
          <p:cNvGrpSpPr/>
          <p:nvPr/>
        </p:nvGrpSpPr>
        <p:grpSpPr>
          <a:xfrm>
            <a:off x="3386222" y="5262475"/>
            <a:ext cx="5107013" cy="524147"/>
            <a:chOff x="2977507" y="5502081"/>
            <a:chExt cx="5586808" cy="573390"/>
          </a:xfrm>
        </p:grpSpPr>
        <p:sp>
          <p:nvSpPr>
            <p:cNvPr id="69" name="Rounded Rectangle 10">
              <a:extLst>
                <a:ext uri="{FF2B5EF4-FFF2-40B4-BE49-F238E27FC236}">
                  <a16:creationId xmlns:a16="http://schemas.microsoft.com/office/drawing/2014/main" id="{42B67950-E372-41C4-B201-DA33373E618E}"/>
                </a:ext>
              </a:extLst>
            </p:cNvPr>
            <p:cNvSpPr/>
            <p:nvPr/>
          </p:nvSpPr>
          <p:spPr>
            <a:xfrm rot="16200000" flipV="1">
              <a:off x="5694466" y="3041553"/>
              <a:ext cx="245250" cy="5494448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grpSp>
          <p:nvGrpSpPr>
            <p:cNvPr id="70" name="그룹 16">
              <a:extLst>
                <a:ext uri="{FF2B5EF4-FFF2-40B4-BE49-F238E27FC236}">
                  <a16:creationId xmlns:a16="http://schemas.microsoft.com/office/drawing/2014/main" id="{3B236F7A-627A-4C7C-9F2E-313695D92DF3}"/>
                </a:ext>
              </a:extLst>
            </p:cNvPr>
            <p:cNvGrpSpPr/>
            <p:nvPr/>
          </p:nvGrpSpPr>
          <p:grpSpPr>
            <a:xfrm rot="18900000">
              <a:off x="2977507" y="5502081"/>
              <a:ext cx="573393" cy="573390"/>
              <a:chOff x="1855653" y="5956494"/>
              <a:chExt cx="573393" cy="573390"/>
            </a:xfrm>
          </p:grpSpPr>
          <p:sp>
            <p:nvSpPr>
              <p:cNvPr id="71" name="Rounded Rectangle 12">
                <a:extLst>
                  <a:ext uri="{FF2B5EF4-FFF2-40B4-BE49-F238E27FC236}">
                    <a16:creationId xmlns:a16="http://schemas.microsoft.com/office/drawing/2014/main" id="{37545020-E33C-4296-97E5-8D6CBFCB96C5}"/>
                  </a:ext>
                </a:extLst>
              </p:cNvPr>
              <p:cNvSpPr/>
              <p:nvPr/>
            </p:nvSpPr>
            <p:spPr>
              <a:xfrm rot="5400000" flipV="1">
                <a:off x="2055043" y="5757105"/>
                <a:ext cx="174614" cy="573393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2" name="Rounded Rectangle 13">
                <a:extLst>
                  <a:ext uri="{FF2B5EF4-FFF2-40B4-BE49-F238E27FC236}">
                    <a16:creationId xmlns:a16="http://schemas.microsoft.com/office/drawing/2014/main" id="{59D9C48E-CCD9-4140-ADB1-F8D4789B406A}"/>
                  </a:ext>
                </a:extLst>
              </p:cNvPr>
              <p:cNvSpPr/>
              <p:nvPr/>
            </p:nvSpPr>
            <p:spPr>
              <a:xfrm rot="10800000" flipV="1">
                <a:off x="1855653" y="5956494"/>
                <a:ext cx="174614" cy="57339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</p:grpSp>
      <p:grpSp>
        <p:nvGrpSpPr>
          <p:cNvPr id="73" name="그룹 14">
            <a:extLst>
              <a:ext uri="{FF2B5EF4-FFF2-40B4-BE49-F238E27FC236}">
                <a16:creationId xmlns:a16="http://schemas.microsoft.com/office/drawing/2014/main" id="{E5DAD1DD-7DDD-47BE-919E-D57B868EDBF5}"/>
              </a:ext>
            </a:extLst>
          </p:cNvPr>
          <p:cNvGrpSpPr/>
          <p:nvPr/>
        </p:nvGrpSpPr>
        <p:grpSpPr>
          <a:xfrm>
            <a:off x="7471126" y="4976765"/>
            <a:ext cx="3880982" cy="1112309"/>
            <a:chOff x="4592236" y="5223977"/>
            <a:chExt cx="4061372" cy="1164009"/>
          </a:xfrm>
        </p:grpSpPr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47E9C0E5-7B77-4B00-92BE-7360CAB22B34}"/>
                </a:ext>
              </a:extLst>
            </p:cNvPr>
            <p:cNvSpPr/>
            <p:nvPr/>
          </p:nvSpPr>
          <p:spPr>
            <a:xfrm rot="10800000">
              <a:off x="7243669" y="5562867"/>
              <a:ext cx="1349259" cy="239345"/>
            </a:xfrm>
            <a:prstGeom prst="parallelogram">
              <a:avLst>
                <a:gd name="adj" fmla="val 19222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5" name="자유형: 도형 71">
              <a:extLst>
                <a:ext uri="{FF2B5EF4-FFF2-40B4-BE49-F238E27FC236}">
                  <a16:creationId xmlns:a16="http://schemas.microsoft.com/office/drawing/2014/main" id="{10E95BC1-8B3E-42CD-996A-445D1A93DF6E}"/>
                </a:ext>
              </a:extLst>
            </p:cNvPr>
            <p:cNvSpPr/>
            <p:nvPr/>
          </p:nvSpPr>
          <p:spPr>
            <a:xfrm>
              <a:off x="4592236" y="5770733"/>
              <a:ext cx="964161" cy="39601"/>
            </a:xfrm>
            <a:custGeom>
              <a:avLst/>
              <a:gdLst>
                <a:gd name="connsiteX0" fmla="*/ 108000 w 964161"/>
                <a:gd name="connsiteY0" fmla="*/ 1 h 39601"/>
                <a:gd name="connsiteX1" fmla="*/ 108000 w 964161"/>
                <a:gd name="connsiteY1" fmla="*/ 39601 h 39601"/>
                <a:gd name="connsiteX2" fmla="*/ 0 w 964161"/>
                <a:gd name="connsiteY2" fmla="*/ 19801 h 39601"/>
                <a:gd name="connsiteX3" fmla="*/ 108001 w 964161"/>
                <a:gd name="connsiteY3" fmla="*/ 0 h 39601"/>
                <a:gd name="connsiteX4" fmla="*/ 964161 w 964161"/>
                <a:gd name="connsiteY4" fmla="*/ 0 h 39601"/>
                <a:gd name="connsiteX5" fmla="*/ 964161 w 964161"/>
                <a:gd name="connsiteY5" fmla="*/ 39270 h 39601"/>
                <a:gd name="connsiteX6" fmla="*/ 108001 w 964161"/>
                <a:gd name="connsiteY6" fmla="*/ 39270 h 39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161" h="39601">
                  <a:moveTo>
                    <a:pt x="108000" y="1"/>
                  </a:moveTo>
                  <a:lnTo>
                    <a:pt x="108000" y="39601"/>
                  </a:lnTo>
                  <a:lnTo>
                    <a:pt x="0" y="19801"/>
                  </a:lnTo>
                  <a:close/>
                  <a:moveTo>
                    <a:pt x="108001" y="0"/>
                  </a:moveTo>
                  <a:lnTo>
                    <a:pt x="964161" y="0"/>
                  </a:lnTo>
                  <a:lnTo>
                    <a:pt x="964161" y="39270"/>
                  </a:lnTo>
                  <a:lnTo>
                    <a:pt x="108001" y="3927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293A2F0-6B41-4E2A-A838-97C7EF3D7D7F}"/>
                </a:ext>
              </a:extLst>
            </p:cNvPr>
            <p:cNvGrpSpPr/>
            <p:nvPr/>
          </p:nvGrpSpPr>
          <p:grpSpPr>
            <a:xfrm>
              <a:off x="5511627" y="5656147"/>
              <a:ext cx="2616689" cy="268441"/>
              <a:chOff x="1688158" y="3440846"/>
              <a:chExt cx="1659706" cy="379529"/>
            </a:xfrm>
          </p:grpSpPr>
          <p:sp>
            <p:nvSpPr>
              <p:cNvPr id="80" name="Trapezoid 33">
                <a:extLst>
                  <a:ext uri="{FF2B5EF4-FFF2-40B4-BE49-F238E27FC236}">
                    <a16:creationId xmlns:a16="http://schemas.microsoft.com/office/drawing/2014/main" id="{548DE5B4-8FCA-47F1-B85A-785E0D7D1B90}"/>
                  </a:ext>
                </a:extLst>
              </p:cNvPr>
              <p:cNvSpPr/>
              <p:nvPr/>
            </p:nvSpPr>
            <p:spPr>
              <a:xfrm rot="5400000" flipH="1">
                <a:off x="2653493" y="3090551"/>
                <a:ext cx="308621" cy="1080120"/>
              </a:xfrm>
              <a:custGeom>
                <a:avLst/>
                <a:gdLst/>
                <a:ahLst/>
                <a:cxnLst/>
                <a:rect l="l" t="t" r="r" b="b"/>
                <a:pathLst>
                  <a:path w="308621" h="1080120">
                    <a:moveTo>
                      <a:pt x="308621" y="1080120"/>
                    </a:moveTo>
                    <a:lnTo>
                      <a:pt x="232649" y="0"/>
                    </a:lnTo>
                    <a:lnTo>
                      <a:pt x="75972" y="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1" name="Chord 80">
                <a:extLst>
                  <a:ext uri="{FF2B5EF4-FFF2-40B4-BE49-F238E27FC236}">
                    <a16:creationId xmlns:a16="http://schemas.microsoft.com/office/drawing/2014/main" id="{F488695E-5BBE-4D6D-AAF4-00849AC86730}"/>
                  </a:ext>
                </a:extLst>
              </p:cNvPr>
              <p:cNvSpPr/>
              <p:nvPr/>
            </p:nvSpPr>
            <p:spPr>
              <a:xfrm>
                <a:off x="1688158" y="3454556"/>
                <a:ext cx="155575" cy="352111"/>
              </a:xfrm>
              <a:prstGeom prst="chord">
                <a:avLst>
                  <a:gd name="adj1" fmla="val 5391179"/>
                  <a:gd name="adj2" fmla="val 1620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2" name="Trapezoid 37">
                <a:extLst>
                  <a:ext uri="{FF2B5EF4-FFF2-40B4-BE49-F238E27FC236}">
                    <a16:creationId xmlns:a16="http://schemas.microsoft.com/office/drawing/2014/main" id="{F3CB89C5-E61E-4A39-86E2-A0E1B1815A3B}"/>
                  </a:ext>
                </a:extLst>
              </p:cNvPr>
              <p:cNvSpPr/>
              <p:nvPr/>
            </p:nvSpPr>
            <p:spPr>
              <a:xfrm rot="5400000" flipH="1">
                <a:off x="1825951" y="3378583"/>
                <a:ext cx="379529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79529" h="504056">
                    <a:moveTo>
                      <a:pt x="379529" y="504056"/>
                    </a:moveTo>
                    <a:lnTo>
                      <a:pt x="344075" y="0"/>
                    </a:lnTo>
                    <a:lnTo>
                      <a:pt x="35454" y="0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7C1AED8D-0ACA-49D5-9D0A-08FC6BE0752B}"/>
                </a:ext>
              </a:extLst>
            </p:cNvPr>
            <p:cNvSpPr/>
            <p:nvPr/>
          </p:nvSpPr>
          <p:spPr>
            <a:xfrm rot="10680000" flipH="1">
              <a:off x="7253673" y="5854960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DDC7E950-7603-4E62-97A3-F594E5BEA24C}"/>
                </a:ext>
              </a:extLst>
            </p:cNvPr>
            <p:cNvSpPr/>
            <p:nvPr/>
          </p:nvSpPr>
          <p:spPr>
            <a:xfrm rot="10920000">
              <a:off x="7253673" y="5223977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030A22C1-08B8-4B27-B4DA-5A7BFCCA4A48}"/>
                </a:ext>
              </a:extLst>
            </p:cNvPr>
            <p:cNvSpPr/>
            <p:nvPr/>
          </p:nvSpPr>
          <p:spPr>
            <a:xfrm rot="10800000" flipH="1">
              <a:off x="7248499" y="5802213"/>
              <a:ext cx="1405109" cy="239345"/>
            </a:xfrm>
            <a:prstGeom prst="parallelogram">
              <a:avLst>
                <a:gd name="adj" fmla="val 2058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B110502-CBEF-4289-B039-9C3E63229FB9}"/>
              </a:ext>
            </a:extLst>
          </p:cNvPr>
          <p:cNvSpPr txBox="1"/>
          <p:nvPr/>
        </p:nvSpPr>
        <p:spPr>
          <a:xfrm>
            <a:off x="3742886" y="3349504"/>
            <a:ext cx="3555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8C8BEB-AF64-4887-BA3D-9A56D68DA5A1}"/>
              </a:ext>
            </a:extLst>
          </p:cNvPr>
          <p:cNvSpPr txBox="1"/>
          <p:nvPr/>
        </p:nvSpPr>
        <p:spPr>
          <a:xfrm>
            <a:off x="3742886" y="4127670"/>
            <a:ext cx="3555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67EBA42-78D9-4C33-84F5-1DBC58B273B7}"/>
              </a:ext>
            </a:extLst>
          </p:cNvPr>
          <p:cNvSpPr txBox="1"/>
          <p:nvPr/>
        </p:nvSpPr>
        <p:spPr>
          <a:xfrm>
            <a:off x="3742886" y="4905838"/>
            <a:ext cx="3555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808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E31AD7E-CFC1-418F-98A2-18CC1568DE7A}"/>
              </a:ext>
            </a:extLst>
          </p:cNvPr>
          <p:cNvGrpSpPr/>
          <p:nvPr/>
        </p:nvGrpSpPr>
        <p:grpSpPr>
          <a:xfrm>
            <a:off x="0" y="1918544"/>
            <a:ext cx="11431630" cy="1405526"/>
            <a:chOff x="0" y="2023474"/>
            <a:chExt cx="11431630" cy="1405526"/>
          </a:xfrm>
          <a:solidFill>
            <a:schemeClr val="accent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0A3FD7-9EFF-42EC-8BCC-8DC54EFB8BBE}"/>
                </a:ext>
              </a:extLst>
            </p:cNvPr>
            <p:cNvSpPr/>
            <p:nvPr userDrawn="1"/>
          </p:nvSpPr>
          <p:spPr>
            <a:xfrm>
              <a:off x="0" y="3200400"/>
              <a:ext cx="6135482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13F97A-86EF-43CD-8CB7-E32D10AD6927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203772E-A1FB-4E49-8AF7-B31C59999691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31E7180-931A-4C17-9E5B-1625B2C7DEC1}"/>
              </a:ext>
            </a:extLst>
          </p:cNvPr>
          <p:cNvGrpSpPr/>
          <p:nvPr/>
        </p:nvGrpSpPr>
        <p:grpSpPr>
          <a:xfrm rot="10800000">
            <a:off x="5518929" y="3559557"/>
            <a:ext cx="6673071" cy="1405526"/>
            <a:chOff x="4758559" y="2023474"/>
            <a:chExt cx="6673071" cy="1405526"/>
          </a:xfrm>
          <a:solidFill>
            <a:schemeClr val="accent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DF00D-8E76-4614-88B8-767E8BE23F4E}"/>
                </a:ext>
              </a:extLst>
            </p:cNvPr>
            <p:cNvSpPr/>
            <p:nvPr userDrawn="1"/>
          </p:nvSpPr>
          <p:spPr>
            <a:xfrm>
              <a:off x="4758559" y="3200400"/>
              <a:ext cx="1376923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31C40D-47AF-4709-89BF-A81A115A5003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F08A5D7-6365-49D1-8A3E-659608ED742D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F65F7B-20DC-4E66-83EC-E453C8AD16DE}"/>
              </a:ext>
            </a:extLst>
          </p:cNvPr>
          <p:cNvGrpSpPr/>
          <p:nvPr/>
        </p:nvGrpSpPr>
        <p:grpSpPr>
          <a:xfrm>
            <a:off x="737391" y="3535757"/>
            <a:ext cx="5122909" cy="881675"/>
            <a:chOff x="4889913" y="1200946"/>
            <a:chExt cx="4051728" cy="881675"/>
          </a:xfrm>
        </p:grpSpPr>
        <p:sp>
          <p:nvSpPr>
            <p:cNvPr id="22" name="Text Placeholder 22">
              <a:extLst>
                <a:ext uri="{FF2B5EF4-FFF2-40B4-BE49-F238E27FC236}">
                  <a16:creationId xmlns:a16="http://schemas.microsoft.com/office/drawing/2014/main" id="{0DB0ED16-09AE-4582-838F-58270E448DE2}"/>
                </a:ext>
              </a:extLst>
            </p:cNvPr>
            <p:cNvSpPr txBox="1">
              <a:spLocks/>
            </p:cNvSpPr>
            <p:nvPr/>
          </p:nvSpPr>
          <p:spPr>
            <a:xfrm>
              <a:off x="4905691" y="1200946"/>
              <a:ext cx="4035950" cy="432048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Success Business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3" name="Text Placeholder 20">
              <a:extLst>
                <a:ext uri="{FF2B5EF4-FFF2-40B4-BE49-F238E27FC236}">
                  <a16:creationId xmlns:a16="http://schemas.microsoft.com/office/drawing/2014/main" id="{EF5396CC-43A7-4689-A75C-B0B19CF5FD86}"/>
                </a:ext>
              </a:extLst>
            </p:cNvPr>
            <p:cNvSpPr txBox="1">
              <a:spLocks/>
            </p:cNvSpPr>
            <p:nvPr/>
          </p:nvSpPr>
          <p:spPr>
            <a:xfrm>
              <a:off x="4889913" y="1628801"/>
              <a:ext cx="4051728" cy="45382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rgbClr val="262626"/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4B2456C-8044-43D5-BA19-40AE76B50E16}"/>
              </a:ext>
            </a:extLst>
          </p:cNvPr>
          <p:cNvSpPr/>
          <p:nvPr/>
        </p:nvSpPr>
        <p:spPr>
          <a:xfrm>
            <a:off x="811961" y="4511174"/>
            <a:ext cx="720000" cy="720080"/>
          </a:xfrm>
          <a:prstGeom prst="round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BA42E2D-D1AE-4B48-BDB5-154E56B7EE2D}"/>
              </a:ext>
            </a:extLst>
          </p:cNvPr>
          <p:cNvSpPr/>
          <p:nvPr/>
        </p:nvSpPr>
        <p:spPr>
          <a:xfrm>
            <a:off x="811961" y="5393736"/>
            <a:ext cx="720000" cy="720080"/>
          </a:xfrm>
          <a:prstGeom prst="round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C3D0770-5E9E-4F37-BF6E-DA12586A42E9}"/>
              </a:ext>
            </a:extLst>
          </p:cNvPr>
          <p:cNvSpPr/>
          <p:nvPr/>
        </p:nvSpPr>
        <p:spPr>
          <a:xfrm>
            <a:off x="3402210" y="4511174"/>
            <a:ext cx="720000" cy="720080"/>
          </a:xfrm>
          <a:prstGeom prst="round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7A47922-17CA-4EC7-947D-FE0563308562}"/>
              </a:ext>
            </a:extLst>
          </p:cNvPr>
          <p:cNvSpPr/>
          <p:nvPr/>
        </p:nvSpPr>
        <p:spPr>
          <a:xfrm>
            <a:off x="3402210" y="5393736"/>
            <a:ext cx="720000" cy="720080"/>
          </a:xfrm>
          <a:prstGeom prst="round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81BF03-D0C6-4216-AEDA-0C535146585E}"/>
              </a:ext>
            </a:extLst>
          </p:cNvPr>
          <p:cNvSpPr txBox="1"/>
          <p:nvPr/>
        </p:nvSpPr>
        <p:spPr>
          <a:xfrm>
            <a:off x="1598370" y="4717327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2B9857-06BE-47BB-96B1-6DDF857D6E8F}"/>
              </a:ext>
            </a:extLst>
          </p:cNvPr>
          <p:cNvSpPr txBox="1"/>
          <p:nvPr/>
        </p:nvSpPr>
        <p:spPr>
          <a:xfrm>
            <a:off x="4268256" y="4746679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AB3151-336A-4EB9-9B69-6754B14FEB63}"/>
              </a:ext>
            </a:extLst>
          </p:cNvPr>
          <p:cNvSpPr txBox="1"/>
          <p:nvPr/>
        </p:nvSpPr>
        <p:spPr>
          <a:xfrm>
            <a:off x="1598370" y="5596488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E1B940-85D9-4031-8F81-AF78C32628F3}"/>
              </a:ext>
            </a:extLst>
          </p:cNvPr>
          <p:cNvSpPr txBox="1"/>
          <p:nvPr/>
        </p:nvSpPr>
        <p:spPr>
          <a:xfrm>
            <a:off x="4268256" y="5610940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32" name="Rounded Rectangle 27">
            <a:extLst>
              <a:ext uri="{FF2B5EF4-FFF2-40B4-BE49-F238E27FC236}">
                <a16:creationId xmlns:a16="http://schemas.microsoft.com/office/drawing/2014/main" id="{6ADE0966-DC7A-41FC-8F33-A00E4D78D639}"/>
              </a:ext>
            </a:extLst>
          </p:cNvPr>
          <p:cNvSpPr/>
          <p:nvPr/>
        </p:nvSpPr>
        <p:spPr>
          <a:xfrm>
            <a:off x="1005738" y="5640299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Rounded Rectangle 7">
            <a:extLst>
              <a:ext uri="{FF2B5EF4-FFF2-40B4-BE49-F238E27FC236}">
                <a16:creationId xmlns:a16="http://schemas.microsoft.com/office/drawing/2014/main" id="{5542084B-AAC5-47D2-B4BB-FE4BA888B5D2}"/>
              </a:ext>
            </a:extLst>
          </p:cNvPr>
          <p:cNvSpPr/>
          <p:nvPr/>
        </p:nvSpPr>
        <p:spPr>
          <a:xfrm>
            <a:off x="986688" y="4698484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61314CFC-4540-48EA-A26F-32AAD9EEBE26}"/>
              </a:ext>
            </a:extLst>
          </p:cNvPr>
          <p:cNvSpPr/>
          <p:nvPr/>
        </p:nvSpPr>
        <p:spPr>
          <a:xfrm rot="2700000">
            <a:off x="3658998" y="5531718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5EE167A2-96B5-4022-8471-190EFC9708B9}"/>
              </a:ext>
            </a:extLst>
          </p:cNvPr>
          <p:cNvSpPr/>
          <p:nvPr/>
        </p:nvSpPr>
        <p:spPr>
          <a:xfrm>
            <a:off x="3592172" y="4711446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D379AF-5D01-414D-97B8-5A8C1EB8BF11}"/>
              </a:ext>
            </a:extLst>
          </p:cNvPr>
          <p:cNvSpPr txBox="1"/>
          <p:nvPr/>
        </p:nvSpPr>
        <p:spPr>
          <a:xfrm>
            <a:off x="557149" y="997440"/>
            <a:ext cx="673015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cs typeface="Arial" pitchFamily="34" charset="0"/>
              </a:rPr>
              <a:t>AWESOME</a:t>
            </a:r>
          </a:p>
          <a:p>
            <a:r>
              <a:rPr lang="en-GB" altLang="ko-KR" sz="5400" b="1" dirty="0">
                <a:cs typeface="Arial" pitchFamily="34" charset="0"/>
              </a:rPr>
              <a:t>PRESENTATION</a:t>
            </a:r>
            <a:endParaRPr lang="ko-KR" altLang="en-US" sz="5400" b="1" dirty="0"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FE5A8E-8411-4815-A630-2DF4D9611EC5}"/>
              </a:ext>
            </a:extLst>
          </p:cNvPr>
          <p:cNvSpPr txBox="1"/>
          <p:nvPr/>
        </p:nvSpPr>
        <p:spPr>
          <a:xfrm>
            <a:off x="624694" y="729299"/>
            <a:ext cx="310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Modern Portfolio Designed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BEDE1C-5492-49CF-B187-642B58C256A1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810813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2E1C05-696A-4654-8EEF-DCC8E8B39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907416"/>
              </p:ext>
            </p:extLst>
          </p:nvPr>
        </p:nvGraphicFramePr>
        <p:xfrm>
          <a:off x="949584" y="1762454"/>
          <a:ext cx="2241213" cy="42960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 PowerPoint Presentation</a:t>
                      </a:r>
                      <a:endParaRPr lang="ko-KR" altLang="en-US" sz="12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2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8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$7,000</a:t>
                      </a:r>
                      <a:endParaRPr lang="ko-KR" altLang="en-US" sz="13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B09C8B-6E78-4F00-8647-83829D998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304038"/>
              </p:ext>
            </p:extLst>
          </p:nvPr>
        </p:nvGraphicFramePr>
        <p:xfrm>
          <a:off x="3637140" y="1762454"/>
          <a:ext cx="2241213" cy="42960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2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2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8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$5,000</a:t>
                      </a:r>
                      <a:endParaRPr lang="ko-KR" altLang="en-US" sz="13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42572E-C32D-4F72-9773-145252CEB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110187"/>
              </p:ext>
            </p:extLst>
          </p:nvPr>
        </p:nvGraphicFramePr>
        <p:xfrm>
          <a:off x="6324696" y="1762454"/>
          <a:ext cx="2241213" cy="42960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2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2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8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$3,000</a:t>
                      </a:r>
                      <a:endParaRPr lang="ko-KR" altLang="en-US" sz="13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7DBB86-F2DC-4DF7-BA28-B0114306B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037548"/>
              </p:ext>
            </p:extLst>
          </p:nvPr>
        </p:nvGraphicFramePr>
        <p:xfrm>
          <a:off x="9012251" y="1762454"/>
          <a:ext cx="2241213" cy="42960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8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$6,000</a:t>
                      </a:r>
                      <a:endParaRPr lang="ko-KR" altLang="en-US" sz="13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30">
            <a:extLst>
              <a:ext uri="{FF2B5EF4-FFF2-40B4-BE49-F238E27FC236}">
                <a16:creationId xmlns:a16="http://schemas.microsoft.com/office/drawing/2014/main" id="{6B1A60D4-3839-43B9-8DCF-966FCCD19A88}"/>
              </a:ext>
            </a:extLst>
          </p:cNvPr>
          <p:cNvSpPr/>
          <p:nvPr/>
        </p:nvSpPr>
        <p:spPr>
          <a:xfrm>
            <a:off x="4524365" y="2323902"/>
            <a:ext cx="400067" cy="398898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Frame 17">
            <a:extLst>
              <a:ext uri="{FF2B5EF4-FFF2-40B4-BE49-F238E27FC236}">
                <a16:creationId xmlns:a16="http://schemas.microsoft.com/office/drawing/2014/main" id="{971BBD8E-7C6E-4CD4-8317-2D32B3A23144}"/>
              </a:ext>
            </a:extLst>
          </p:cNvPr>
          <p:cNvSpPr/>
          <p:nvPr/>
        </p:nvSpPr>
        <p:spPr>
          <a:xfrm>
            <a:off x="1858010" y="2323902"/>
            <a:ext cx="401612" cy="4016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01796BAA-553D-4713-A425-B440A9062BF9}"/>
              </a:ext>
            </a:extLst>
          </p:cNvPr>
          <p:cNvSpPr/>
          <p:nvPr/>
        </p:nvSpPr>
        <p:spPr>
          <a:xfrm rot="16200000">
            <a:off x="9933943" y="2272708"/>
            <a:ext cx="397827" cy="474315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" name="Donut 39">
            <a:extLst>
              <a:ext uri="{FF2B5EF4-FFF2-40B4-BE49-F238E27FC236}">
                <a16:creationId xmlns:a16="http://schemas.microsoft.com/office/drawing/2014/main" id="{D6C73283-396A-4850-8F23-D614527527A9}"/>
              </a:ext>
            </a:extLst>
          </p:cNvPr>
          <p:cNvSpPr/>
          <p:nvPr/>
        </p:nvSpPr>
        <p:spPr>
          <a:xfrm>
            <a:off x="7229540" y="2273882"/>
            <a:ext cx="471969" cy="47196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179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847907" y="2839121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847836" y="3544169"/>
            <a:ext cx="634401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9B26708-E181-4DC0-88BD-E0F5A3C8887D}"/>
              </a:ext>
            </a:extLst>
          </p:cNvPr>
          <p:cNvGrpSpPr/>
          <p:nvPr/>
        </p:nvGrpSpPr>
        <p:grpSpPr>
          <a:xfrm>
            <a:off x="0" y="3866606"/>
            <a:ext cx="12193012" cy="2967436"/>
            <a:chOff x="0" y="3866606"/>
            <a:chExt cx="12193012" cy="296743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A83C7DA-2792-4320-8FE4-2D62F880F9A1}"/>
                </a:ext>
              </a:extLst>
            </p:cNvPr>
            <p:cNvSpPr/>
            <p:nvPr userDrawn="1"/>
          </p:nvSpPr>
          <p:spPr>
            <a:xfrm>
              <a:off x="700415" y="5374160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D520B4-14D3-4FA8-B402-776499687A39}"/>
                </a:ext>
              </a:extLst>
            </p:cNvPr>
            <p:cNvSpPr/>
            <p:nvPr userDrawn="1"/>
          </p:nvSpPr>
          <p:spPr>
            <a:xfrm>
              <a:off x="8733" y="5374160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CA78361-0FA0-4279-AB3B-C686A02B3428}"/>
                </a:ext>
              </a:extLst>
            </p:cNvPr>
            <p:cNvSpPr/>
            <p:nvPr userDrawn="1"/>
          </p:nvSpPr>
          <p:spPr>
            <a:xfrm>
              <a:off x="593041" y="4989357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54C330-1189-4763-B7F3-52B2E3379156}"/>
                </a:ext>
              </a:extLst>
            </p:cNvPr>
            <p:cNvSpPr/>
            <p:nvPr userDrawn="1"/>
          </p:nvSpPr>
          <p:spPr>
            <a:xfrm>
              <a:off x="432027" y="6005520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4A3086-0555-4A59-8760-D80DA424D668}"/>
                </a:ext>
              </a:extLst>
            </p:cNvPr>
            <p:cNvSpPr/>
            <p:nvPr userDrawn="1"/>
          </p:nvSpPr>
          <p:spPr>
            <a:xfrm>
              <a:off x="1362504" y="5687764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52B1C-57F9-452C-A100-6D7D9EA073DE}"/>
                </a:ext>
              </a:extLst>
            </p:cNvPr>
            <p:cNvSpPr/>
            <p:nvPr userDrawn="1"/>
          </p:nvSpPr>
          <p:spPr>
            <a:xfrm>
              <a:off x="1207317" y="528430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D3C1E3-44C8-4010-B81D-16185D3C80C4}"/>
                </a:ext>
              </a:extLst>
            </p:cNvPr>
            <p:cNvSpPr/>
            <p:nvPr userDrawn="1"/>
          </p:nvSpPr>
          <p:spPr>
            <a:xfrm>
              <a:off x="1159881" y="496238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5DFFC69-FE09-453A-A2FF-F508F4687566}"/>
                </a:ext>
              </a:extLst>
            </p:cNvPr>
            <p:cNvSpPr/>
            <p:nvPr userDrawn="1"/>
          </p:nvSpPr>
          <p:spPr>
            <a:xfrm>
              <a:off x="0" y="5046213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6B9579-467A-4C0E-BBD2-9B3B17F79CB0}"/>
                </a:ext>
              </a:extLst>
            </p:cNvPr>
            <p:cNvSpPr/>
            <p:nvPr userDrawn="1"/>
          </p:nvSpPr>
          <p:spPr>
            <a:xfrm>
              <a:off x="324800" y="5089964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497A6BC-508D-4330-887B-A1DB3A786C12}"/>
                </a:ext>
              </a:extLst>
            </p:cNvPr>
            <p:cNvSpPr/>
            <p:nvPr userDrawn="1"/>
          </p:nvSpPr>
          <p:spPr>
            <a:xfrm>
              <a:off x="962600" y="4241168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212BBD-D0B8-4A1A-8187-E6F9FBB5C379}"/>
                </a:ext>
              </a:extLst>
            </p:cNvPr>
            <p:cNvSpPr/>
            <p:nvPr userDrawn="1"/>
          </p:nvSpPr>
          <p:spPr>
            <a:xfrm>
              <a:off x="340613" y="4569165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1E5696A-F945-4714-9074-0C5B8748B611}"/>
                </a:ext>
              </a:extLst>
            </p:cNvPr>
            <p:cNvSpPr/>
            <p:nvPr userDrawn="1"/>
          </p:nvSpPr>
          <p:spPr>
            <a:xfrm>
              <a:off x="557785" y="402655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EDC9346-A0E3-4E6D-82CE-854999975F5F}"/>
                </a:ext>
              </a:extLst>
            </p:cNvPr>
            <p:cNvSpPr/>
            <p:nvPr userDrawn="1"/>
          </p:nvSpPr>
          <p:spPr>
            <a:xfrm>
              <a:off x="2317703" y="5674484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6DB56C8-873B-4753-8968-92007B3EB7B2}"/>
                </a:ext>
              </a:extLst>
            </p:cNvPr>
            <p:cNvSpPr/>
            <p:nvPr userDrawn="1"/>
          </p:nvSpPr>
          <p:spPr>
            <a:xfrm>
              <a:off x="1482004" y="5558827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F3F3C00-6A04-46A9-B26C-DFCF9839F776}"/>
                </a:ext>
              </a:extLst>
            </p:cNvPr>
            <p:cNvSpPr/>
            <p:nvPr userDrawn="1"/>
          </p:nvSpPr>
          <p:spPr>
            <a:xfrm>
              <a:off x="1860673" y="4969625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95DAB9C-7092-4A6C-A8C9-4F203AF98713}"/>
                </a:ext>
              </a:extLst>
            </p:cNvPr>
            <p:cNvSpPr/>
            <p:nvPr userDrawn="1"/>
          </p:nvSpPr>
          <p:spPr>
            <a:xfrm>
              <a:off x="2060484" y="5845576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F44273-5510-4A1F-B6A7-C8918EC60375}"/>
                </a:ext>
              </a:extLst>
            </p:cNvPr>
            <p:cNvSpPr/>
            <p:nvPr userDrawn="1"/>
          </p:nvSpPr>
          <p:spPr>
            <a:xfrm>
              <a:off x="2376308" y="5263421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60DEE8F-C60A-4903-870A-C9E5C309F880}"/>
                </a:ext>
              </a:extLst>
            </p:cNvPr>
            <p:cNvSpPr/>
            <p:nvPr userDrawn="1"/>
          </p:nvSpPr>
          <p:spPr>
            <a:xfrm>
              <a:off x="2835775" y="5124363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AE6BBAB-DFF8-4C04-849E-1D41D2914F19}"/>
                </a:ext>
              </a:extLst>
            </p:cNvPr>
            <p:cNvSpPr/>
            <p:nvPr userDrawn="1"/>
          </p:nvSpPr>
          <p:spPr>
            <a:xfrm>
              <a:off x="2788339" y="4802436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C3D4D89-005F-43C7-82A4-1C5A501AFCF4}"/>
                </a:ext>
              </a:extLst>
            </p:cNvPr>
            <p:cNvSpPr/>
            <p:nvPr userDrawn="1"/>
          </p:nvSpPr>
          <p:spPr>
            <a:xfrm>
              <a:off x="1628457" y="4886269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581398D-B48E-4095-8F85-6DACF614FE03}"/>
                </a:ext>
              </a:extLst>
            </p:cNvPr>
            <p:cNvSpPr/>
            <p:nvPr userDrawn="1"/>
          </p:nvSpPr>
          <p:spPr>
            <a:xfrm>
              <a:off x="2117572" y="4403151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27C3A1C-914E-4A0C-B883-C10DA9D44B87}"/>
                </a:ext>
              </a:extLst>
            </p:cNvPr>
            <p:cNvSpPr/>
            <p:nvPr userDrawn="1"/>
          </p:nvSpPr>
          <p:spPr>
            <a:xfrm>
              <a:off x="2591057" y="4081224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2DD092-9044-4E03-BA2E-30DE0959C14E}"/>
                </a:ext>
              </a:extLst>
            </p:cNvPr>
            <p:cNvSpPr/>
            <p:nvPr userDrawn="1"/>
          </p:nvSpPr>
          <p:spPr>
            <a:xfrm>
              <a:off x="2382607" y="4662696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92A133-6A39-4BD0-A483-441065766A57}"/>
                </a:ext>
              </a:extLst>
            </p:cNvPr>
            <p:cNvSpPr/>
            <p:nvPr userDrawn="1"/>
          </p:nvSpPr>
          <p:spPr>
            <a:xfrm>
              <a:off x="2186243" y="3866606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4B76E9-F45A-4C69-8CA9-2EBDDB4E76E1}"/>
                </a:ext>
              </a:extLst>
            </p:cNvPr>
            <p:cNvSpPr/>
            <p:nvPr userDrawn="1"/>
          </p:nvSpPr>
          <p:spPr>
            <a:xfrm>
              <a:off x="4062601" y="5725421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3A05D51-983F-4ACF-A4E7-1C0B0B6A9986}"/>
                </a:ext>
              </a:extLst>
            </p:cNvPr>
            <p:cNvSpPr/>
            <p:nvPr userDrawn="1"/>
          </p:nvSpPr>
          <p:spPr>
            <a:xfrm>
              <a:off x="3031955" y="5338960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682ADFF-BFE5-41FD-8FBF-FE12E74B2897}"/>
                </a:ext>
              </a:extLst>
            </p:cNvPr>
            <p:cNvSpPr/>
            <p:nvPr userDrawn="1"/>
          </p:nvSpPr>
          <p:spPr>
            <a:xfrm>
              <a:off x="3794584" y="5464714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8AAC54A-0DF3-4133-9CA3-369B28B229D5}"/>
                </a:ext>
              </a:extLst>
            </p:cNvPr>
            <p:cNvSpPr/>
            <p:nvPr userDrawn="1"/>
          </p:nvSpPr>
          <p:spPr>
            <a:xfrm>
              <a:off x="3766347" y="6190188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D41C9F-0B4B-4AC9-9308-74C1F3B8654B}"/>
                </a:ext>
              </a:extLst>
            </p:cNvPr>
            <p:cNvSpPr/>
            <p:nvPr userDrawn="1"/>
          </p:nvSpPr>
          <p:spPr>
            <a:xfrm>
              <a:off x="4404293" y="5986627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12B0D79-C60E-4F07-9E6D-4B1558F23F58}"/>
                </a:ext>
              </a:extLst>
            </p:cNvPr>
            <p:cNvSpPr/>
            <p:nvPr userDrawn="1"/>
          </p:nvSpPr>
          <p:spPr>
            <a:xfrm>
              <a:off x="4541637" y="5468975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9361E7F-A41E-4B0C-90F9-5FAB1B2BD056}"/>
                </a:ext>
              </a:extLst>
            </p:cNvPr>
            <p:cNvSpPr/>
            <p:nvPr userDrawn="1"/>
          </p:nvSpPr>
          <p:spPr>
            <a:xfrm>
              <a:off x="4494201" y="5147048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3D33315-A58C-45E2-9CEF-CE9C7644E039}"/>
                </a:ext>
              </a:extLst>
            </p:cNvPr>
            <p:cNvSpPr/>
            <p:nvPr userDrawn="1"/>
          </p:nvSpPr>
          <p:spPr>
            <a:xfrm>
              <a:off x="3392780" y="5023397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568A1E0-BFE4-432F-8176-47EBDE9E7C8A}"/>
                </a:ext>
              </a:extLst>
            </p:cNvPr>
            <p:cNvSpPr/>
            <p:nvPr userDrawn="1"/>
          </p:nvSpPr>
          <p:spPr>
            <a:xfrm>
              <a:off x="3823435" y="4747763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4805AAC-245B-41AF-98D6-36D42CB608A5}"/>
                </a:ext>
              </a:extLst>
            </p:cNvPr>
            <p:cNvSpPr/>
            <p:nvPr userDrawn="1"/>
          </p:nvSpPr>
          <p:spPr>
            <a:xfrm>
              <a:off x="4296920" y="4425836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F108654-514D-4278-82B6-9138068C35D8}"/>
                </a:ext>
              </a:extLst>
            </p:cNvPr>
            <p:cNvSpPr/>
            <p:nvPr userDrawn="1"/>
          </p:nvSpPr>
          <p:spPr>
            <a:xfrm>
              <a:off x="4088469" y="5007308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E093897-8F12-48D2-82A1-97ADE01AA870}"/>
                </a:ext>
              </a:extLst>
            </p:cNvPr>
            <p:cNvSpPr/>
            <p:nvPr userDrawn="1"/>
          </p:nvSpPr>
          <p:spPr>
            <a:xfrm>
              <a:off x="3892105" y="4211218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9D1408D-0CE4-4DCD-B8E4-4CAC917FC4C9}"/>
                </a:ext>
              </a:extLst>
            </p:cNvPr>
            <p:cNvSpPr/>
            <p:nvPr userDrawn="1"/>
          </p:nvSpPr>
          <p:spPr>
            <a:xfrm>
              <a:off x="4548531" y="5201370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5C3DD74-EACD-4598-B2A0-20491E1F4209}"/>
                </a:ext>
              </a:extLst>
            </p:cNvPr>
            <p:cNvSpPr/>
            <p:nvPr userDrawn="1"/>
          </p:nvSpPr>
          <p:spPr>
            <a:xfrm>
              <a:off x="5062767" y="4961589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5BAC4C0-FDD0-491F-945C-A448FEA429F1}"/>
                </a:ext>
              </a:extLst>
            </p:cNvPr>
            <p:cNvSpPr/>
            <p:nvPr userDrawn="1"/>
          </p:nvSpPr>
          <p:spPr>
            <a:xfrm>
              <a:off x="5103999" y="5962284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B54317-E15B-42B1-B04E-6A1221906F6D}"/>
                </a:ext>
              </a:extLst>
            </p:cNvPr>
            <p:cNvSpPr/>
            <p:nvPr userDrawn="1"/>
          </p:nvSpPr>
          <p:spPr>
            <a:xfrm>
              <a:off x="5546627" y="5641148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E39ABF4-EAC9-41E6-BB5C-BA963813BA6E}"/>
                </a:ext>
              </a:extLst>
            </p:cNvPr>
            <p:cNvSpPr/>
            <p:nvPr userDrawn="1"/>
          </p:nvSpPr>
          <p:spPr>
            <a:xfrm>
              <a:off x="5879289" y="5241071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4B240A3-0256-4CE4-B3B7-A683EAA9FEBA}"/>
                </a:ext>
              </a:extLst>
            </p:cNvPr>
            <p:cNvSpPr/>
            <p:nvPr userDrawn="1"/>
          </p:nvSpPr>
          <p:spPr>
            <a:xfrm>
              <a:off x="5831853" y="4919144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6CF61E7-6769-4D54-A98E-A53A037DBD2D}"/>
                </a:ext>
              </a:extLst>
            </p:cNvPr>
            <p:cNvSpPr/>
            <p:nvPr userDrawn="1"/>
          </p:nvSpPr>
          <p:spPr>
            <a:xfrm>
              <a:off x="4671972" y="5002977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6D8213C-8A50-438B-A406-A192DBB732CF}"/>
                </a:ext>
              </a:extLst>
            </p:cNvPr>
            <p:cNvSpPr/>
            <p:nvPr userDrawn="1"/>
          </p:nvSpPr>
          <p:spPr>
            <a:xfrm>
              <a:off x="5161087" y="4519858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F3D526D-83B8-4DD7-AA3C-494CFD634D0F}"/>
                </a:ext>
              </a:extLst>
            </p:cNvPr>
            <p:cNvSpPr/>
            <p:nvPr userDrawn="1"/>
          </p:nvSpPr>
          <p:spPr>
            <a:xfrm>
              <a:off x="5634572" y="4197931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BE58FDD-EE1E-4921-B11E-7F6848193CF0}"/>
                </a:ext>
              </a:extLst>
            </p:cNvPr>
            <p:cNvSpPr/>
            <p:nvPr userDrawn="1"/>
          </p:nvSpPr>
          <p:spPr>
            <a:xfrm>
              <a:off x="5426121" y="4779403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B4F0BBE-15C2-4CB7-BED2-D137B3FA6CAC}"/>
                </a:ext>
              </a:extLst>
            </p:cNvPr>
            <p:cNvSpPr/>
            <p:nvPr userDrawn="1"/>
          </p:nvSpPr>
          <p:spPr>
            <a:xfrm>
              <a:off x="5229757" y="3983314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F5E9356-5718-4E5F-B16C-302808E7925C}"/>
                </a:ext>
              </a:extLst>
            </p:cNvPr>
            <p:cNvSpPr/>
            <p:nvPr userDrawn="1"/>
          </p:nvSpPr>
          <p:spPr>
            <a:xfrm>
              <a:off x="6144136" y="5477453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A076A7C-E639-47B5-8579-845059E72B03}"/>
                </a:ext>
              </a:extLst>
            </p:cNvPr>
            <p:cNvSpPr/>
            <p:nvPr userDrawn="1"/>
          </p:nvSpPr>
          <p:spPr>
            <a:xfrm>
              <a:off x="6613891" y="5147048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D9A2872-B310-4B67-AD67-A14D6BA8CF4E}"/>
                </a:ext>
              </a:extLst>
            </p:cNvPr>
            <p:cNvSpPr/>
            <p:nvPr userDrawn="1"/>
          </p:nvSpPr>
          <p:spPr>
            <a:xfrm>
              <a:off x="5866268" y="5975528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D47626E-A506-4743-B7D6-F55DB4D7EFF2}"/>
                </a:ext>
              </a:extLst>
            </p:cNvPr>
            <p:cNvSpPr/>
            <p:nvPr userDrawn="1"/>
          </p:nvSpPr>
          <p:spPr>
            <a:xfrm>
              <a:off x="7293069" y="5944183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426D4EB-7253-4B23-A83E-6A75BC7259D6}"/>
                </a:ext>
              </a:extLst>
            </p:cNvPr>
            <p:cNvSpPr/>
            <p:nvPr userDrawn="1"/>
          </p:nvSpPr>
          <p:spPr>
            <a:xfrm>
              <a:off x="7430413" y="5426530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9E5716A-5B73-49DA-915A-F5E69D284684}"/>
                </a:ext>
              </a:extLst>
            </p:cNvPr>
            <p:cNvSpPr/>
            <p:nvPr userDrawn="1"/>
          </p:nvSpPr>
          <p:spPr>
            <a:xfrm>
              <a:off x="7382977" y="5104603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7879505-28BA-4209-82DB-C44B28007CE7}"/>
                </a:ext>
              </a:extLst>
            </p:cNvPr>
            <p:cNvSpPr/>
            <p:nvPr userDrawn="1"/>
          </p:nvSpPr>
          <p:spPr>
            <a:xfrm>
              <a:off x="6223096" y="5188436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9FBBFCD-E744-42E7-9CC8-DC49C57167BA}"/>
                </a:ext>
              </a:extLst>
            </p:cNvPr>
            <p:cNvSpPr/>
            <p:nvPr userDrawn="1"/>
          </p:nvSpPr>
          <p:spPr>
            <a:xfrm>
              <a:off x="6712211" y="4705318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E390097-D6C9-4CCE-8193-A1CD723E39B6}"/>
                </a:ext>
              </a:extLst>
            </p:cNvPr>
            <p:cNvSpPr/>
            <p:nvPr userDrawn="1"/>
          </p:nvSpPr>
          <p:spPr>
            <a:xfrm>
              <a:off x="7185696" y="4383391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98EE70D-9B27-4E36-AD40-8ED96D8535D2}"/>
                </a:ext>
              </a:extLst>
            </p:cNvPr>
            <p:cNvSpPr/>
            <p:nvPr userDrawn="1"/>
          </p:nvSpPr>
          <p:spPr>
            <a:xfrm>
              <a:off x="6977245" y="4964863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1EF005E-0DEE-41D6-9B59-08BF9872EF25}"/>
                </a:ext>
              </a:extLst>
            </p:cNvPr>
            <p:cNvSpPr/>
            <p:nvPr userDrawn="1"/>
          </p:nvSpPr>
          <p:spPr>
            <a:xfrm>
              <a:off x="6780881" y="4168773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FF95A4-90B3-4724-AA8A-CBC44FA53587}"/>
                </a:ext>
              </a:extLst>
            </p:cNvPr>
            <p:cNvSpPr/>
            <p:nvPr userDrawn="1"/>
          </p:nvSpPr>
          <p:spPr>
            <a:xfrm>
              <a:off x="7907288" y="5670931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4AE1C7D-F4B0-432A-A793-C08679DC5026}"/>
                </a:ext>
              </a:extLst>
            </p:cNvPr>
            <p:cNvSpPr/>
            <p:nvPr userDrawn="1"/>
          </p:nvSpPr>
          <p:spPr>
            <a:xfrm>
              <a:off x="7043387" y="5597946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EB71315-1B0B-4C01-AF87-4F5FEDBAC6B2}"/>
                </a:ext>
              </a:extLst>
            </p:cNvPr>
            <p:cNvSpPr/>
            <p:nvPr userDrawn="1"/>
          </p:nvSpPr>
          <p:spPr>
            <a:xfrm>
              <a:off x="7890328" y="5390748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F57BBC9-4F58-4DC4-8BA6-C6B25A054CB5}"/>
                </a:ext>
              </a:extLst>
            </p:cNvPr>
            <p:cNvSpPr/>
            <p:nvPr userDrawn="1"/>
          </p:nvSpPr>
          <p:spPr>
            <a:xfrm>
              <a:off x="8632865" y="5608043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9751DBC-53BD-432B-BFF3-F5269D36FA64}"/>
                </a:ext>
              </a:extLst>
            </p:cNvPr>
            <p:cNvSpPr/>
            <p:nvPr userDrawn="1"/>
          </p:nvSpPr>
          <p:spPr>
            <a:xfrm>
              <a:off x="8844193" y="6129642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07B288D-DBBC-47CF-A856-54663E09F8AE}"/>
                </a:ext>
              </a:extLst>
            </p:cNvPr>
            <p:cNvSpPr/>
            <p:nvPr userDrawn="1"/>
          </p:nvSpPr>
          <p:spPr>
            <a:xfrm>
              <a:off x="9139768" y="5427322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B1FA931-3E76-4DE3-8DE8-1549D65FBB08}"/>
                </a:ext>
              </a:extLst>
            </p:cNvPr>
            <p:cNvSpPr/>
            <p:nvPr userDrawn="1"/>
          </p:nvSpPr>
          <p:spPr>
            <a:xfrm>
              <a:off x="8934101" y="5290063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1FFFB1-47A0-4C50-BECD-1D23D17E811D}"/>
                </a:ext>
              </a:extLst>
            </p:cNvPr>
            <p:cNvSpPr/>
            <p:nvPr userDrawn="1"/>
          </p:nvSpPr>
          <p:spPr>
            <a:xfrm>
              <a:off x="7774220" y="5373896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6AECF17-77E1-43ED-8840-C62B6A88F5D4}"/>
                </a:ext>
              </a:extLst>
            </p:cNvPr>
            <p:cNvSpPr/>
            <p:nvPr userDrawn="1"/>
          </p:nvSpPr>
          <p:spPr>
            <a:xfrm>
              <a:off x="8263335" y="489077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876E484-B037-4F75-9556-971B92DC48BE}"/>
                </a:ext>
              </a:extLst>
            </p:cNvPr>
            <p:cNvSpPr/>
            <p:nvPr userDrawn="1"/>
          </p:nvSpPr>
          <p:spPr>
            <a:xfrm>
              <a:off x="8736820" y="456885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225F7F8-2ABA-4551-8C71-2D21376891A6}"/>
                </a:ext>
              </a:extLst>
            </p:cNvPr>
            <p:cNvSpPr/>
            <p:nvPr userDrawn="1"/>
          </p:nvSpPr>
          <p:spPr>
            <a:xfrm>
              <a:off x="8528369" y="5150322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2DB6C0E-2520-4218-BA5A-7172D202F2EC}"/>
                </a:ext>
              </a:extLst>
            </p:cNvPr>
            <p:cNvSpPr/>
            <p:nvPr userDrawn="1"/>
          </p:nvSpPr>
          <p:spPr>
            <a:xfrm>
              <a:off x="8332005" y="4354232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52770F6-E26A-4860-9E65-9673B8C9ECE9}"/>
                </a:ext>
              </a:extLst>
            </p:cNvPr>
            <p:cNvSpPr/>
            <p:nvPr userDrawn="1"/>
          </p:nvSpPr>
          <p:spPr>
            <a:xfrm>
              <a:off x="9840980" y="5460687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4607021-E25E-4BDD-AB6C-756887A27726}"/>
                </a:ext>
              </a:extLst>
            </p:cNvPr>
            <p:cNvSpPr/>
            <p:nvPr userDrawn="1"/>
          </p:nvSpPr>
          <p:spPr>
            <a:xfrm>
              <a:off x="9364047" y="5413278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F455D67-07C2-490E-A309-365E96F52755}"/>
                </a:ext>
              </a:extLst>
            </p:cNvPr>
            <p:cNvSpPr/>
            <p:nvPr userDrawn="1"/>
          </p:nvSpPr>
          <p:spPr>
            <a:xfrm>
              <a:off x="9746108" y="5043944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F93BA23-3346-48B4-B2A8-54BC61D2FA98}"/>
                </a:ext>
              </a:extLst>
            </p:cNvPr>
            <p:cNvSpPr/>
            <p:nvPr userDrawn="1"/>
          </p:nvSpPr>
          <p:spPr>
            <a:xfrm>
              <a:off x="6738732" y="5957059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0E9FD8F-5EC9-4F46-B8F7-8199791E1422}"/>
                </a:ext>
              </a:extLst>
            </p:cNvPr>
            <p:cNvSpPr/>
            <p:nvPr userDrawn="1"/>
          </p:nvSpPr>
          <p:spPr>
            <a:xfrm>
              <a:off x="10425287" y="5841079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9E1889B-5C38-4F48-8797-C5B6154F9D23}"/>
                </a:ext>
              </a:extLst>
            </p:cNvPr>
            <p:cNvSpPr/>
            <p:nvPr userDrawn="1"/>
          </p:nvSpPr>
          <p:spPr>
            <a:xfrm>
              <a:off x="10562631" y="5323426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333226C-B3A5-4BDC-B318-FFF9F0EB91C1}"/>
                </a:ext>
              </a:extLst>
            </p:cNvPr>
            <p:cNvSpPr/>
            <p:nvPr userDrawn="1"/>
          </p:nvSpPr>
          <p:spPr>
            <a:xfrm>
              <a:off x="10515195" y="5001499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D58340A-8F19-4A37-86B4-30F8486F1465}"/>
                </a:ext>
              </a:extLst>
            </p:cNvPr>
            <p:cNvSpPr/>
            <p:nvPr userDrawn="1"/>
          </p:nvSpPr>
          <p:spPr>
            <a:xfrm>
              <a:off x="9355313" y="5085332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C179F6-17FA-4F10-9513-4D039F77BA96}"/>
                </a:ext>
              </a:extLst>
            </p:cNvPr>
            <p:cNvSpPr/>
            <p:nvPr userDrawn="1"/>
          </p:nvSpPr>
          <p:spPr>
            <a:xfrm>
              <a:off x="9844428" y="4602214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D480887-AEFA-4002-B99D-8688ECED7D05}"/>
                </a:ext>
              </a:extLst>
            </p:cNvPr>
            <p:cNvSpPr/>
            <p:nvPr userDrawn="1"/>
          </p:nvSpPr>
          <p:spPr>
            <a:xfrm>
              <a:off x="10317913" y="4280287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06250BB-48EE-45DE-80A7-2EE80D4F433D}"/>
                </a:ext>
              </a:extLst>
            </p:cNvPr>
            <p:cNvSpPr/>
            <p:nvPr userDrawn="1"/>
          </p:nvSpPr>
          <p:spPr>
            <a:xfrm>
              <a:off x="10109463" y="4861759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782C038-380E-4B0D-AB1F-4C6661F26D12}"/>
                </a:ext>
              </a:extLst>
            </p:cNvPr>
            <p:cNvSpPr/>
            <p:nvPr userDrawn="1"/>
          </p:nvSpPr>
          <p:spPr>
            <a:xfrm>
              <a:off x="9913099" y="4065669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2B579F0-93D9-4E09-8305-FC34FC8804CC}"/>
                </a:ext>
              </a:extLst>
            </p:cNvPr>
            <p:cNvSpPr/>
            <p:nvPr userDrawn="1"/>
          </p:nvSpPr>
          <p:spPr>
            <a:xfrm>
              <a:off x="11334019" y="5687764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A98FF35-7E8E-41AD-A124-2E8D0F5BF4C6}"/>
                </a:ext>
              </a:extLst>
            </p:cNvPr>
            <p:cNvSpPr/>
            <p:nvPr userDrawn="1"/>
          </p:nvSpPr>
          <p:spPr>
            <a:xfrm>
              <a:off x="10591056" y="5346919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F5AF565-9505-449A-823A-6C19BC478F89}"/>
                </a:ext>
              </a:extLst>
            </p:cNvPr>
            <p:cNvSpPr/>
            <p:nvPr userDrawn="1"/>
          </p:nvSpPr>
          <p:spPr>
            <a:xfrm>
              <a:off x="10973117" y="4977584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1A7EC6-20A7-4268-80F5-3566AFC4C3E7}"/>
                </a:ext>
              </a:extLst>
            </p:cNvPr>
            <p:cNvSpPr/>
            <p:nvPr userDrawn="1"/>
          </p:nvSpPr>
          <p:spPr>
            <a:xfrm>
              <a:off x="11014349" y="5978279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91DEEB1-F8E4-4CC4-B890-6EE3C10BA60D}"/>
                </a:ext>
              </a:extLst>
            </p:cNvPr>
            <p:cNvSpPr/>
            <p:nvPr userDrawn="1"/>
          </p:nvSpPr>
          <p:spPr>
            <a:xfrm>
              <a:off x="11566035" y="5453506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47C0A9D-FD47-489F-978D-13F090C40A1D}"/>
                </a:ext>
              </a:extLst>
            </p:cNvPr>
            <p:cNvSpPr/>
            <p:nvPr userDrawn="1"/>
          </p:nvSpPr>
          <p:spPr>
            <a:xfrm>
              <a:off x="11789640" y="525706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BEAFC1C-8560-4CFE-875C-1B7B00E51FFF}"/>
                </a:ext>
              </a:extLst>
            </p:cNvPr>
            <p:cNvSpPr/>
            <p:nvPr userDrawn="1"/>
          </p:nvSpPr>
          <p:spPr>
            <a:xfrm>
              <a:off x="11742204" y="493514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7785832-F23E-4457-84FA-ED30322D7F61}"/>
                </a:ext>
              </a:extLst>
            </p:cNvPr>
            <p:cNvSpPr/>
            <p:nvPr userDrawn="1"/>
          </p:nvSpPr>
          <p:spPr>
            <a:xfrm>
              <a:off x="10582323" y="5018973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8C147BC-2F0D-4285-8E39-744F76D73117}"/>
                </a:ext>
              </a:extLst>
            </p:cNvPr>
            <p:cNvSpPr/>
            <p:nvPr userDrawn="1"/>
          </p:nvSpPr>
          <p:spPr>
            <a:xfrm>
              <a:off x="11071437" y="4535854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01B6CA8-B4C3-454B-A699-EE892BD28829}"/>
                </a:ext>
              </a:extLst>
            </p:cNvPr>
            <p:cNvSpPr/>
            <p:nvPr userDrawn="1"/>
          </p:nvSpPr>
          <p:spPr>
            <a:xfrm>
              <a:off x="11544923" y="4213927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E6C7104-06A8-4F42-A48F-E38F2F9FA47D}"/>
                </a:ext>
              </a:extLst>
            </p:cNvPr>
            <p:cNvSpPr/>
            <p:nvPr userDrawn="1"/>
          </p:nvSpPr>
          <p:spPr>
            <a:xfrm>
              <a:off x="11336472" y="4795399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F2B351A-88DC-4FE9-B6D9-0D1E32B92C13}"/>
                </a:ext>
              </a:extLst>
            </p:cNvPr>
            <p:cNvSpPr/>
            <p:nvPr userDrawn="1"/>
          </p:nvSpPr>
          <p:spPr>
            <a:xfrm>
              <a:off x="11140108" y="3999309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7D73212-BA54-4857-B2FD-33CDAEAA646D}"/>
                </a:ext>
              </a:extLst>
            </p:cNvPr>
            <p:cNvSpPr/>
            <p:nvPr userDrawn="1"/>
          </p:nvSpPr>
          <p:spPr>
            <a:xfrm>
              <a:off x="2320772" y="460622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818FA93C-68F6-45BA-B287-E3E18E574AD7}"/>
              </a:ext>
            </a:extLst>
          </p:cNvPr>
          <p:cNvSpPr/>
          <p:nvPr/>
        </p:nvSpPr>
        <p:spPr>
          <a:xfrm>
            <a:off x="0" y="6457057"/>
            <a:ext cx="12192000" cy="400945"/>
          </a:xfrm>
          <a:prstGeom prst="rect">
            <a:avLst/>
          </a:prstGeom>
          <a:solidFill>
            <a:srgbClr val="576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F5B317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E74FC5-F3C9-47F0-9F3D-C24A699EA29D}"/>
              </a:ext>
            </a:extLst>
          </p:cNvPr>
          <p:cNvGrpSpPr/>
          <p:nvPr/>
        </p:nvGrpSpPr>
        <p:grpSpPr>
          <a:xfrm>
            <a:off x="3174294" y="3403689"/>
            <a:ext cx="1584176" cy="3061053"/>
            <a:chOff x="903020" y="3403687"/>
            <a:chExt cx="1584176" cy="3061053"/>
          </a:xfrm>
        </p:grpSpPr>
        <p:sp>
          <p:nvSpPr>
            <p:cNvPr id="102" name="Trapezoid 101">
              <a:extLst>
                <a:ext uri="{FF2B5EF4-FFF2-40B4-BE49-F238E27FC236}">
                  <a16:creationId xmlns:a16="http://schemas.microsoft.com/office/drawing/2014/main" id="{EB81249F-D75F-47C3-95F9-AD7B57EE436A}"/>
                </a:ext>
              </a:extLst>
            </p:cNvPr>
            <p:cNvSpPr/>
            <p:nvPr/>
          </p:nvSpPr>
          <p:spPr>
            <a:xfrm>
              <a:off x="1605955" y="5636740"/>
              <a:ext cx="178306" cy="828000"/>
            </a:xfrm>
            <a:prstGeom prst="trapezoi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F5026031-E09E-4B1A-9E47-73A557737B0A}"/>
                </a:ext>
              </a:extLst>
            </p:cNvPr>
            <p:cNvGrpSpPr/>
            <p:nvPr/>
          </p:nvGrpSpPr>
          <p:grpSpPr>
            <a:xfrm>
              <a:off x="903020" y="3403687"/>
              <a:ext cx="1584176" cy="2282988"/>
              <a:chOff x="967240" y="3289369"/>
              <a:chExt cx="1100200" cy="1585520"/>
            </a:xfrm>
          </p:grpSpPr>
          <p:sp>
            <p:nvSpPr>
              <p:cNvPr id="104" name="Freeform 3">
                <a:extLst>
                  <a:ext uri="{FF2B5EF4-FFF2-40B4-BE49-F238E27FC236}">
                    <a16:creationId xmlns:a16="http://schemas.microsoft.com/office/drawing/2014/main" id="{CBA7587D-9890-4F62-B240-B338773BC85F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Freeform 18">
                <a:extLst>
                  <a:ext uri="{FF2B5EF4-FFF2-40B4-BE49-F238E27FC236}">
                    <a16:creationId xmlns:a16="http://schemas.microsoft.com/office/drawing/2014/main" id="{A81E18AB-FDB0-473D-BE71-ADAB43B422DA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06" name="그룹 5">
            <a:extLst>
              <a:ext uri="{FF2B5EF4-FFF2-40B4-BE49-F238E27FC236}">
                <a16:creationId xmlns:a16="http://schemas.microsoft.com/office/drawing/2014/main" id="{B5FBE2AB-7093-4875-A9E4-F00E87BDF92C}"/>
              </a:ext>
            </a:extLst>
          </p:cNvPr>
          <p:cNvGrpSpPr/>
          <p:nvPr/>
        </p:nvGrpSpPr>
        <p:grpSpPr>
          <a:xfrm>
            <a:off x="5301473" y="3403688"/>
            <a:ext cx="1584176" cy="3061053"/>
            <a:chOff x="5717691" y="3403687"/>
            <a:chExt cx="1584176" cy="3061053"/>
          </a:xfrm>
        </p:grpSpPr>
        <p:sp>
          <p:nvSpPr>
            <p:cNvPr id="107" name="Trapezoid 106">
              <a:extLst>
                <a:ext uri="{FF2B5EF4-FFF2-40B4-BE49-F238E27FC236}">
                  <a16:creationId xmlns:a16="http://schemas.microsoft.com/office/drawing/2014/main" id="{9FA7E9F2-3AF1-4A27-BEA2-C8BF2612E57F}"/>
                </a:ext>
              </a:extLst>
            </p:cNvPr>
            <p:cNvSpPr/>
            <p:nvPr/>
          </p:nvSpPr>
          <p:spPr>
            <a:xfrm>
              <a:off x="6420626" y="5636740"/>
              <a:ext cx="178306" cy="828000"/>
            </a:xfrm>
            <a:prstGeom prst="trapezoi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CCA46B0-4755-4A66-A1C3-F360C922B099}"/>
                </a:ext>
              </a:extLst>
            </p:cNvPr>
            <p:cNvGrpSpPr/>
            <p:nvPr/>
          </p:nvGrpSpPr>
          <p:grpSpPr>
            <a:xfrm>
              <a:off x="5717691" y="3403687"/>
              <a:ext cx="1584176" cy="2282988"/>
              <a:chOff x="967240" y="3289369"/>
              <a:chExt cx="1100200" cy="1585520"/>
            </a:xfrm>
          </p:grpSpPr>
          <p:sp>
            <p:nvSpPr>
              <p:cNvPr id="109" name="Freeform 21">
                <a:extLst>
                  <a:ext uri="{FF2B5EF4-FFF2-40B4-BE49-F238E27FC236}">
                    <a16:creationId xmlns:a16="http://schemas.microsoft.com/office/drawing/2014/main" id="{74584272-9039-4B92-A89A-5821E3EBB5E1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10" name="Freeform 22">
                <a:extLst>
                  <a:ext uri="{FF2B5EF4-FFF2-40B4-BE49-F238E27FC236}">
                    <a16:creationId xmlns:a16="http://schemas.microsoft.com/office/drawing/2014/main" id="{545898EC-7701-42E1-92BD-E224D7EC0027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11" name="그룹 6">
            <a:extLst>
              <a:ext uri="{FF2B5EF4-FFF2-40B4-BE49-F238E27FC236}">
                <a16:creationId xmlns:a16="http://schemas.microsoft.com/office/drawing/2014/main" id="{61519FF0-E50A-4BDD-BF9E-3328E49896EB}"/>
              </a:ext>
            </a:extLst>
          </p:cNvPr>
          <p:cNvGrpSpPr/>
          <p:nvPr/>
        </p:nvGrpSpPr>
        <p:grpSpPr>
          <a:xfrm>
            <a:off x="7428652" y="3403688"/>
            <a:ext cx="1584176" cy="3061053"/>
            <a:chOff x="7636762" y="3403687"/>
            <a:chExt cx="1584176" cy="3061053"/>
          </a:xfrm>
        </p:grpSpPr>
        <p:sp>
          <p:nvSpPr>
            <p:cNvPr id="112" name="Trapezoid 111">
              <a:extLst>
                <a:ext uri="{FF2B5EF4-FFF2-40B4-BE49-F238E27FC236}">
                  <a16:creationId xmlns:a16="http://schemas.microsoft.com/office/drawing/2014/main" id="{D40C7272-6F70-4FBC-BEAC-7C00E4C16965}"/>
                </a:ext>
              </a:extLst>
            </p:cNvPr>
            <p:cNvSpPr/>
            <p:nvPr/>
          </p:nvSpPr>
          <p:spPr>
            <a:xfrm>
              <a:off x="8339697" y="5636740"/>
              <a:ext cx="178306" cy="828000"/>
            </a:xfrm>
            <a:prstGeom prst="trapezoi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93676D3B-F751-484D-A2B8-A70D513B5061}"/>
                </a:ext>
              </a:extLst>
            </p:cNvPr>
            <p:cNvGrpSpPr/>
            <p:nvPr/>
          </p:nvGrpSpPr>
          <p:grpSpPr>
            <a:xfrm>
              <a:off x="7636762" y="3403687"/>
              <a:ext cx="1584176" cy="2282988"/>
              <a:chOff x="967240" y="3289369"/>
              <a:chExt cx="1100200" cy="1585520"/>
            </a:xfrm>
          </p:grpSpPr>
          <p:sp>
            <p:nvSpPr>
              <p:cNvPr id="114" name="Freeform 24">
                <a:extLst>
                  <a:ext uri="{FF2B5EF4-FFF2-40B4-BE49-F238E27FC236}">
                    <a16:creationId xmlns:a16="http://schemas.microsoft.com/office/drawing/2014/main" id="{3EEF1B14-EF3E-4496-9154-1B567E90AAFA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5" name="Freeform 25">
                <a:extLst>
                  <a:ext uri="{FF2B5EF4-FFF2-40B4-BE49-F238E27FC236}">
                    <a16:creationId xmlns:a16="http://schemas.microsoft.com/office/drawing/2014/main" id="{C74C98E4-6CC7-46CC-BC50-6261CFAC397F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116" name="그룹 7">
            <a:extLst>
              <a:ext uri="{FF2B5EF4-FFF2-40B4-BE49-F238E27FC236}">
                <a16:creationId xmlns:a16="http://schemas.microsoft.com/office/drawing/2014/main" id="{AE2101EB-7A2E-45D5-9023-8F08C57B109A}"/>
              </a:ext>
            </a:extLst>
          </p:cNvPr>
          <p:cNvGrpSpPr/>
          <p:nvPr/>
        </p:nvGrpSpPr>
        <p:grpSpPr>
          <a:xfrm>
            <a:off x="9555832" y="3403688"/>
            <a:ext cx="1584176" cy="3061053"/>
            <a:chOff x="9555832" y="3403687"/>
            <a:chExt cx="1584176" cy="3061053"/>
          </a:xfrm>
        </p:grpSpPr>
        <p:sp>
          <p:nvSpPr>
            <p:cNvPr id="117" name="Trapezoid 116">
              <a:extLst>
                <a:ext uri="{FF2B5EF4-FFF2-40B4-BE49-F238E27FC236}">
                  <a16:creationId xmlns:a16="http://schemas.microsoft.com/office/drawing/2014/main" id="{D6AE3664-2AAA-4411-85E8-BE3565B26A10}"/>
                </a:ext>
              </a:extLst>
            </p:cNvPr>
            <p:cNvSpPr/>
            <p:nvPr/>
          </p:nvSpPr>
          <p:spPr>
            <a:xfrm>
              <a:off x="10258767" y="5636740"/>
              <a:ext cx="178306" cy="828000"/>
            </a:xfrm>
            <a:prstGeom prst="trapezoi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596661F7-36FD-4DE3-B66C-E8993E350BAD}"/>
                </a:ext>
              </a:extLst>
            </p:cNvPr>
            <p:cNvGrpSpPr/>
            <p:nvPr/>
          </p:nvGrpSpPr>
          <p:grpSpPr>
            <a:xfrm>
              <a:off x="9555832" y="3403687"/>
              <a:ext cx="1584176" cy="2282988"/>
              <a:chOff x="967240" y="3289369"/>
              <a:chExt cx="1100200" cy="1585520"/>
            </a:xfrm>
          </p:grpSpPr>
          <p:sp>
            <p:nvSpPr>
              <p:cNvPr id="119" name="Freeform 27">
                <a:extLst>
                  <a:ext uri="{FF2B5EF4-FFF2-40B4-BE49-F238E27FC236}">
                    <a16:creationId xmlns:a16="http://schemas.microsoft.com/office/drawing/2014/main" id="{7DE97A7A-673C-411A-8854-E47147C1DFC6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0" name="Freeform 28">
                <a:extLst>
                  <a:ext uri="{FF2B5EF4-FFF2-40B4-BE49-F238E27FC236}">
                    <a16:creationId xmlns:a16="http://schemas.microsoft.com/office/drawing/2014/main" id="{B88AA821-EA45-49CF-88BC-AD6E25D95F33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DF84FC0-2284-419A-9A1A-6A416C80A970}"/>
              </a:ext>
            </a:extLst>
          </p:cNvPr>
          <p:cNvGrpSpPr/>
          <p:nvPr/>
        </p:nvGrpSpPr>
        <p:grpSpPr>
          <a:xfrm>
            <a:off x="2961548" y="1699206"/>
            <a:ext cx="1997216" cy="1477328"/>
            <a:chOff x="3017859" y="4283314"/>
            <a:chExt cx="1890849" cy="1477328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4F9142F-D60E-4A69-9DEB-71AE0D2FCC5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8DA5332-6709-49C2-9463-ABB1AF60E72E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7B9B226-6112-41BA-804D-4098656DB45C}"/>
              </a:ext>
            </a:extLst>
          </p:cNvPr>
          <p:cNvGrpSpPr/>
          <p:nvPr/>
        </p:nvGrpSpPr>
        <p:grpSpPr>
          <a:xfrm>
            <a:off x="5083457" y="1699206"/>
            <a:ext cx="1997216" cy="1477328"/>
            <a:chOff x="3017859" y="4283314"/>
            <a:chExt cx="1890849" cy="1477328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3290FDF-0A0A-477E-9A11-5CD0E31C5071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FAEEE16-6314-401B-A9B0-A6F18025F63B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A1E4D87-4828-482D-B0A9-B4DCC33E1C87}"/>
              </a:ext>
            </a:extLst>
          </p:cNvPr>
          <p:cNvGrpSpPr/>
          <p:nvPr/>
        </p:nvGrpSpPr>
        <p:grpSpPr>
          <a:xfrm>
            <a:off x="7205366" y="1699206"/>
            <a:ext cx="1997216" cy="1477328"/>
            <a:chOff x="3017859" y="4283314"/>
            <a:chExt cx="1890849" cy="1477328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2C3D816-03F5-4F20-94C1-9FCCCE120201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6FEA16E-9AF1-46DE-8899-F92B0FD25C1F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68A7079-F0E2-4743-BE93-56B32331CF80}"/>
              </a:ext>
            </a:extLst>
          </p:cNvPr>
          <p:cNvGrpSpPr/>
          <p:nvPr/>
        </p:nvGrpSpPr>
        <p:grpSpPr>
          <a:xfrm>
            <a:off x="9327276" y="1699206"/>
            <a:ext cx="1997216" cy="1477328"/>
            <a:chOff x="3017859" y="4283314"/>
            <a:chExt cx="1890849" cy="1477328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71206B8-5314-40D4-BB3C-2FAF86B51BD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BD3FF28-D78C-4A47-A928-9CC9407867A3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3" name="Group 4">
            <a:extLst>
              <a:ext uri="{FF2B5EF4-FFF2-40B4-BE49-F238E27FC236}">
                <a16:creationId xmlns:a16="http://schemas.microsoft.com/office/drawing/2014/main" id="{99770BD3-59A2-4D92-A038-71AA1586C061}"/>
              </a:ext>
            </a:extLst>
          </p:cNvPr>
          <p:cNvGrpSpPr/>
          <p:nvPr/>
        </p:nvGrpSpPr>
        <p:grpSpPr>
          <a:xfrm>
            <a:off x="1047115" y="3403689"/>
            <a:ext cx="1584176" cy="3061053"/>
            <a:chOff x="903020" y="3403687"/>
            <a:chExt cx="1584176" cy="3061053"/>
          </a:xfrm>
        </p:grpSpPr>
        <p:sp>
          <p:nvSpPr>
            <p:cNvPr id="134" name="Trapezoid 19">
              <a:extLst>
                <a:ext uri="{FF2B5EF4-FFF2-40B4-BE49-F238E27FC236}">
                  <a16:creationId xmlns:a16="http://schemas.microsoft.com/office/drawing/2014/main" id="{84CAC193-253D-433C-824C-05839024CB4A}"/>
                </a:ext>
              </a:extLst>
            </p:cNvPr>
            <p:cNvSpPr/>
            <p:nvPr/>
          </p:nvSpPr>
          <p:spPr>
            <a:xfrm>
              <a:off x="1605955" y="5636740"/>
              <a:ext cx="178306" cy="828000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35" name="Group 16">
              <a:extLst>
                <a:ext uri="{FF2B5EF4-FFF2-40B4-BE49-F238E27FC236}">
                  <a16:creationId xmlns:a16="http://schemas.microsoft.com/office/drawing/2014/main" id="{1F4626FA-F3ED-418F-AC41-56C571FF14E7}"/>
                </a:ext>
              </a:extLst>
            </p:cNvPr>
            <p:cNvGrpSpPr/>
            <p:nvPr/>
          </p:nvGrpSpPr>
          <p:grpSpPr>
            <a:xfrm>
              <a:off x="903020" y="3403687"/>
              <a:ext cx="1584176" cy="2282988"/>
              <a:chOff x="967240" y="3289369"/>
              <a:chExt cx="1100200" cy="1585520"/>
            </a:xfrm>
          </p:grpSpPr>
          <p:sp>
            <p:nvSpPr>
              <p:cNvPr id="136" name="Freeform 3">
                <a:extLst>
                  <a:ext uri="{FF2B5EF4-FFF2-40B4-BE49-F238E27FC236}">
                    <a16:creationId xmlns:a16="http://schemas.microsoft.com/office/drawing/2014/main" id="{F33D9848-669B-4AF3-B7AC-CF4251112A43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7" name="Freeform 18">
                <a:extLst>
                  <a:ext uri="{FF2B5EF4-FFF2-40B4-BE49-F238E27FC236}">
                    <a16:creationId xmlns:a16="http://schemas.microsoft.com/office/drawing/2014/main" id="{77571BF3-3370-4D21-8BD1-97A4EECE9C4D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38" name="Group 33">
            <a:extLst>
              <a:ext uri="{FF2B5EF4-FFF2-40B4-BE49-F238E27FC236}">
                <a16:creationId xmlns:a16="http://schemas.microsoft.com/office/drawing/2014/main" id="{9DA8254A-B0AB-46E6-840C-7CA038BD4110}"/>
              </a:ext>
            </a:extLst>
          </p:cNvPr>
          <p:cNvGrpSpPr/>
          <p:nvPr/>
        </p:nvGrpSpPr>
        <p:grpSpPr>
          <a:xfrm>
            <a:off x="839639" y="1699206"/>
            <a:ext cx="1997216" cy="1477328"/>
            <a:chOff x="3017859" y="4283314"/>
            <a:chExt cx="1890849" cy="1477328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7B5BBEA-BFB0-4E2D-8007-B5E57205A255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1DCD9E-F830-42C4-8FEC-D70F79819CCF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1" name="Rectangle 30">
            <a:extLst>
              <a:ext uri="{FF2B5EF4-FFF2-40B4-BE49-F238E27FC236}">
                <a16:creationId xmlns:a16="http://schemas.microsoft.com/office/drawing/2014/main" id="{C04B186B-5DE6-4BEE-A7EF-3146B1677C4F}"/>
              </a:ext>
            </a:extLst>
          </p:cNvPr>
          <p:cNvSpPr/>
          <p:nvPr/>
        </p:nvSpPr>
        <p:spPr>
          <a:xfrm>
            <a:off x="1651620" y="4606292"/>
            <a:ext cx="405780" cy="404594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2" name="Freeform 18">
            <a:extLst>
              <a:ext uri="{FF2B5EF4-FFF2-40B4-BE49-F238E27FC236}">
                <a16:creationId xmlns:a16="http://schemas.microsoft.com/office/drawing/2014/main" id="{3DE486CD-B0D0-42D2-9A45-AF8861794BBA}"/>
              </a:ext>
            </a:extLst>
          </p:cNvPr>
          <p:cNvSpPr/>
          <p:nvPr/>
        </p:nvSpPr>
        <p:spPr>
          <a:xfrm>
            <a:off x="10077955" y="4587942"/>
            <a:ext cx="546787" cy="44129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3" name="Oval 7">
            <a:extLst>
              <a:ext uri="{FF2B5EF4-FFF2-40B4-BE49-F238E27FC236}">
                <a16:creationId xmlns:a16="http://schemas.microsoft.com/office/drawing/2014/main" id="{256CE4E2-D42D-45A1-8742-BE2DF5F5818E}"/>
              </a:ext>
            </a:extLst>
          </p:cNvPr>
          <p:cNvSpPr/>
          <p:nvPr/>
        </p:nvSpPr>
        <p:spPr>
          <a:xfrm>
            <a:off x="8000949" y="4577514"/>
            <a:ext cx="462153" cy="462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4" name="Rectangle 16">
            <a:extLst>
              <a:ext uri="{FF2B5EF4-FFF2-40B4-BE49-F238E27FC236}">
                <a16:creationId xmlns:a16="http://schemas.microsoft.com/office/drawing/2014/main" id="{E54833FC-9F7B-4EED-879B-151D5C218239}"/>
              </a:ext>
            </a:extLst>
          </p:cNvPr>
          <p:cNvSpPr/>
          <p:nvPr/>
        </p:nvSpPr>
        <p:spPr>
          <a:xfrm>
            <a:off x="3718169" y="4642917"/>
            <a:ext cx="504164" cy="331344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5" name="Round Same Side Corner Rectangle 36">
            <a:extLst>
              <a:ext uri="{FF2B5EF4-FFF2-40B4-BE49-F238E27FC236}">
                <a16:creationId xmlns:a16="http://schemas.microsoft.com/office/drawing/2014/main" id="{A4190082-8818-4A00-BE11-B495E7F6899C}"/>
              </a:ext>
            </a:extLst>
          </p:cNvPr>
          <p:cNvSpPr>
            <a:spLocks noChangeAspect="1"/>
          </p:cNvSpPr>
          <p:nvPr/>
        </p:nvSpPr>
        <p:spPr>
          <a:xfrm>
            <a:off x="5841105" y="4608339"/>
            <a:ext cx="506571" cy="40050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614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EA0489F-3BC4-45A9-B327-88C3D4E05B62}"/>
              </a:ext>
            </a:extLst>
          </p:cNvPr>
          <p:cNvSpPr/>
          <p:nvPr/>
        </p:nvSpPr>
        <p:spPr>
          <a:xfrm>
            <a:off x="5874020" y="2432169"/>
            <a:ext cx="2017267" cy="2017267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C1B2E21-ED64-40A7-986F-1BA014711AE7}"/>
              </a:ext>
            </a:extLst>
          </p:cNvPr>
          <p:cNvSpPr/>
          <p:nvPr/>
        </p:nvSpPr>
        <p:spPr>
          <a:xfrm rot="16200000" flipH="1">
            <a:off x="6502756" y="3210330"/>
            <a:ext cx="759793" cy="460945"/>
          </a:xfrm>
          <a:custGeom>
            <a:avLst/>
            <a:gdLst>
              <a:gd name="connsiteX0" fmla="*/ 782320 w 1075004"/>
              <a:gd name="connsiteY0" fmla="*/ 253920 h 652174"/>
              <a:gd name="connsiteX1" fmla="*/ 763875 w 1075004"/>
              <a:gd name="connsiteY1" fmla="*/ 269397 h 652174"/>
              <a:gd name="connsiteX2" fmla="*/ 421371 w 1075004"/>
              <a:gd name="connsiteY2" fmla="*/ 239432 h 652174"/>
              <a:gd name="connsiteX3" fmla="*/ 421370 w 1075004"/>
              <a:gd name="connsiteY3" fmla="*/ 253855 h 652174"/>
              <a:gd name="connsiteX4" fmla="*/ 447078 w 1075004"/>
              <a:gd name="connsiteY4" fmla="*/ 253855 h 652174"/>
              <a:gd name="connsiteX5" fmla="*/ 464104 w 1075004"/>
              <a:gd name="connsiteY5" fmla="*/ 270881 h 652174"/>
              <a:gd name="connsiteX6" fmla="*/ 464104 w 1075004"/>
              <a:gd name="connsiteY6" fmla="*/ 270880 h 652174"/>
              <a:gd name="connsiteX7" fmla="*/ 447079 w 1075004"/>
              <a:gd name="connsiteY7" fmla="*/ 287906 h 652174"/>
              <a:gd name="connsiteX8" fmla="*/ 421371 w 1075004"/>
              <a:gd name="connsiteY8" fmla="*/ 287906 h 652174"/>
              <a:gd name="connsiteX9" fmla="*/ 421371 w 1075004"/>
              <a:gd name="connsiteY9" fmla="*/ 311228 h 652174"/>
              <a:gd name="connsiteX10" fmla="*/ 447078 w 1075004"/>
              <a:gd name="connsiteY10" fmla="*/ 311228 h 652174"/>
              <a:gd name="connsiteX11" fmla="*/ 464104 w 1075004"/>
              <a:gd name="connsiteY11" fmla="*/ 328254 h 652174"/>
              <a:gd name="connsiteX12" fmla="*/ 464104 w 1075004"/>
              <a:gd name="connsiteY12" fmla="*/ 328254 h 652174"/>
              <a:gd name="connsiteX13" fmla="*/ 447079 w 1075004"/>
              <a:gd name="connsiteY13" fmla="*/ 345279 h 652174"/>
              <a:gd name="connsiteX14" fmla="*/ 421371 w 1075004"/>
              <a:gd name="connsiteY14" fmla="*/ 345280 h 652174"/>
              <a:gd name="connsiteX15" fmla="*/ 421371 w 1075004"/>
              <a:gd name="connsiteY15" fmla="*/ 368602 h 652174"/>
              <a:gd name="connsiteX16" fmla="*/ 447078 w 1075004"/>
              <a:gd name="connsiteY16" fmla="*/ 368602 h 652174"/>
              <a:gd name="connsiteX17" fmla="*/ 464104 w 1075004"/>
              <a:gd name="connsiteY17" fmla="*/ 385628 h 652174"/>
              <a:gd name="connsiteX18" fmla="*/ 464104 w 1075004"/>
              <a:gd name="connsiteY18" fmla="*/ 385628 h 652174"/>
              <a:gd name="connsiteX19" fmla="*/ 447079 w 1075004"/>
              <a:gd name="connsiteY19" fmla="*/ 402653 h 652174"/>
              <a:gd name="connsiteX20" fmla="*/ 421371 w 1075004"/>
              <a:gd name="connsiteY20" fmla="*/ 402653 h 652174"/>
              <a:gd name="connsiteX21" fmla="*/ 421370 w 1075004"/>
              <a:gd name="connsiteY21" fmla="*/ 417163 h 652174"/>
              <a:gd name="connsiteX22" fmla="*/ 762268 w 1075004"/>
              <a:gd name="connsiteY22" fmla="*/ 381333 h 652174"/>
              <a:gd name="connsiteX23" fmla="*/ 780980 w 1075004"/>
              <a:gd name="connsiteY23" fmla="*/ 396486 h 652174"/>
              <a:gd name="connsiteX24" fmla="*/ 765828 w 1075004"/>
              <a:gd name="connsiteY24" fmla="*/ 415198 h 652174"/>
              <a:gd name="connsiteX25" fmla="*/ 415893 w 1075004"/>
              <a:gd name="connsiteY25" fmla="*/ 451978 h 652174"/>
              <a:gd name="connsiteX26" fmla="*/ 397181 w 1075004"/>
              <a:gd name="connsiteY26" fmla="*/ 436825 h 652174"/>
              <a:gd name="connsiteX27" fmla="*/ 398889 w 1075004"/>
              <a:gd name="connsiteY27" fmla="*/ 431061 h 652174"/>
              <a:gd name="connsiteX28" fmla="*/ 398669 w 1075004"/>
              <a:gd name="connsiteY28" fmla="*/ 430531 h 652174"/>
              <a:gd name="connsiteX29" fmla="*/ 398669 w 1075004"/>
              <a:gd name="connsiteY29" fmla="*/ 402653 h 652174"/>
              <a:gd name="connsiteX30" fmla="*/ 372962 w 1075004"/>
              <a:gd name="connsiteY30" fmla="*/ 402654 h 652174"/>
              <a:gd name="connsiteX31" fmla="*/ 355936 w 1075004"/>
              <a:gd name="connsiteY31" fmla="*/ 385628 h 652174"/>
              <a:gd name="connsiteX32" fmla="*/ 372962 w 1075004"/>
              <a:gd name="connsiteY32" fmla="*/ 368602 h 652174"/>
              <a:gd name="connsiteX33" fmla="*/ 398669 w 1075004"/>
              <a:gd name="connsiteY33" fmla="*/ 368602 h 652174"/>
              <a:gd name="connsiteX34" fmla="*/ 398670 w 1075004"/>
              <a:gd name="connsiteY34" fmla="*/ 345280 h 652174"/>
              <a:gd name="connsiteX35" fmla="*/ 372962 w 1075004"/>
              <a:gd name="connsiteY35" fmla="*/ 345280 h 652174"/>
              <a:gd name="connsiteX36" fmla="*/ 355936 w 1075004"/>
              <a:gd name="connsiteY36" fmla="*/ 328254 h 652174"/>
              <a:gd name="connsiteX37" fmla="*/ 372962 w 1075004"/>
              <a:gd name="connsiteY37" fmla="*/ 311229 h 652174"/>
              <a:gd name="connsiteX38" fmla="*/ 398669 w 1075004"/>
              <a:gd name="connsiteY38" fmla="*/ 311228 h 652174"/>
              <a:gd name="connsiteX39" fmla="*/ 398669 w 1075004"/>
              <a:gd name="connsiteY39" fmla="*/ 287906 h 652174"/>
              <a:gd name="connsiteX40" fmla="*/ 372962 w 1075004"/>
              <a:gd name="connsiteY40" fmla="*/ 287906 h 652174"/>
              <a:gd name="connsiteX41" fmla="*/ 355936 w 1075004"/>
              <a:gd name="connsiteY41" fmla="*/ 270881 h 652174"/>
              <a:gd name="connsiteX42" fmla="*/ 372962 w 1075004"/>
              <a:gd name="connsiteY42" fmla="*/ 253855 h 652174"/>
              <a:gd name="connsiteX43" fmla="*/ 398670 w 1075004"/>
              <a:gd name="connsiteY43" fmla="*/ 253855 h 652174"/>
              <a:gd name="connsiteX44" fmla="*/ 398670 w 1075004"/>
              <a:gd name="connsiteY44" fmla="*/ 226225 h 652174"/>
              <a:gd name="connsiteX45" fmla="*/ 399282 w 1075004"/>
              <a:gd name="connsiteY45" fmla="*/ 224746 h 652174"/>
              <a:gd name="connsiteX46" fmla="*/ 397876 w 1075004"/>
              <a:gd name="connsiteY46" fmla="*/ 220286 h 652174"/>
              <a:gd name="connsiteX47" fmla="*/ 416321 w 1075004"/>
              <a:gd name="connsiteY47" fmla="*/ 204808 h 652174"/>
              <a:gd name="connsiteX48" fmla="*/ 766843 w 1075004"/>
              <a:gd name="connsiteY48" fmla="*/ 235475 h 652174"/>
              <a:gd name="connsiteX49" fmla="*/ 782320 w 1075004"/>
              <a:gd name="connsiteY49" fmla="*/ 253920 h 652174"/>
              <a:gd name="connsiteX50" fmla="*/ 787242 w 1075004"/>
              <a:gd name="connsiteY50" fmla="*/ 326088 h 652174"/>
              <a:gd name="connsiteX51" fmla="*/ 785600 w 1075004"/>
              <a:gd name="connsiteY51" fmla="*/ 324446 h 652174"/>
              <a:gd name="connsiteX52" fmla="*/ 785600 w 1075004"/>
              <a:gd name="connsiteY52" fmla="*/ 237208 h 652174"/>
              <a:gd name="connsiteX53" fmla="*/ 722116 w 1075004"/>
              <a:gd name="connsiteY53" fmla="*/ 173723 h 652174"/>
              <a:gd name="connsiteX54" fmla="*/ 634876 w 1075004"/>
              <a:gd name="connsiteY54" fmla="*/ 173723 h 652174"/>
              <a:gd name="connsiteX55" fmla="*/ 556664 w 1075004"/>
              <a:gd name="connsiteY55" fmla="*/ 95510 h 652174"/>
              <a:gd name="connsiteX56" fmla="*/ 95508 w 1075004"/>
              <a:gd name="connsiteY56" fmla="*/ 95510 h 652174"/>
              <a:gd name="connsiteX57" fmla="*/ 0 w 1075004"/>
              <a:gd name="connsiteY57" fmla="*/ 326088 h 652174"/>
              <a:gd name="connsiteX58" fmla="*/ 95508 w 1075004"/>
              <a:gd name="connsiteY58" fmla="*/ 556666 h 652174"/>
              <a:gd name="connsiteX59" fmla="*/ 556665 w 1075004"/>
              <a:gd name="connsiteY59" fmla="*/ 556666 h 652174"/>
              <a:gd name="connsiteX60" fmla="*/ 634877 w 1075004"/>
              <a:gd name="connsiteY60" fmla="*/ 478453 h 652174"/>
              <a:gd name="connsiteX61" fmla="*/ 722116 w 1075004"/>
              <a:gd name="connsiteY61" fmla="*/ 478454 h 652174"/>
              <a:gd name="connsiteX62" fmla="*/ 785600 w 1075004"/>
              <a:gd name="connsiteY62" fmla="*/ 414969 h 652174"/>
              <a:gd name="connsiteX63" fmla="*/ 785600 w 1075004"/>
              <a:gd name="connsiteY63" fmla="*/ 327730 h 652174"/>
              <a:gd name="connsiteX64" fmla="*/ 893383 w 1075004"/>
              <a:gd name="connsiteY64" fmla="*/ 437431 h 652174"/>
              <a:gd name="connsiteX65" fmla="*/ 893383 w 1075004"/>
              <a:gd name="connsiteY65" fmla="*/ 214744 h 652174"/>
              <a:gd name="connsiteX66" fmla="*/ 864082 w 1075004"/>
              <a:gd name="connsiteY66" fmla="*/ 185443 h 652174"/>
              <a:gd name="connsiteX67" fmla="*/ 834781 w 1075004"/>
              <a:gd name="connsiteY67" fmla="*/ 214744 h 652174"/>
              <a:gd name="connsiteX68" fmla="*/ 834781 w 1075004"/>
              <a:gd name="connsiteY68" fmla="*/ 437432 h 652174"/>
              <a:gd name="connsiteX69" fmla="*/ 864082 w 1075004"/>
              <a:gd name="connsiteY69" fmla="*/ 466733 h 652174"/>
              <a:gd name="connsiteX70" fmla="*/ 864082 w 1075004"/>
              <a:gd name="connsiteY70" fmla="*/ 466732 h 652174"/>
              <a:gd name="connsiteX71" fmla="*/ 893383 w 1075004"/>
              <a:gd name="connsiteY71" fmla="*/ 437431 h 652174"/>
              <a:gd name="connsiteX72" fmla="*/ 984194 w 1075004"/>
              <a:gd name="connsiteY72" fmla="*/ 425711 h 652174"/>
              <a:gd name="connsiteX73" fmla="*/ 984193 w 1075004"/>
              <a:gd name="connsiteY73" fmla="*/ 226464 h 652174"/>
              <a:gd name="connsiteX74" fmla="*/ 954893 w 1075004"/>
              <a:gd name="connsiteY74" fmla="*/ 197163 h 652174"/>
              <a:gd name="connsiteX75" fmla="*/ 925591 w 1075004"/>
              <a:gd name="connsiteY75" fmla="*/ 226464 h 652174"/>
              <a:gd name="connsiteX76" fmla="*/ 925591 w 1075004"/>
              <a:gd name="connsiteY76" fmla="*/ 425711 h 652174"/>
              <a:gd name="connsiteX77" fmla="*/ 954893 w 1075004"/>
              <a:gd name="connsiteY77" fmla="*/ 455012 h 652174"/>
              <a:gd name="connsiteX78" fmla="*/ 954893 w 1075004"/>
              <a:gd name="connsiteY78" fmla="*/ 455012 h 652174"/>
              <a:gd name="connsiteX79" fmla="*/ 984194 w 1075004"/>
              <a:gd name="connsiteY79" fmla="*/ 425711 h 652174"/>
              <a:gd name="connsiteX80" fmla="*/ 1075004 w 1075004"/>
              <a:gd name="connsiteY80" fmla="*/ 402269 h 652174"/>
              <a:gd name="connsiteX81" fmla="*/ 1075004 w 1075004"/>
              <a:gd name="connsiteY81" fmla="*/ 249905 h 652174"/>
              <a:gd name="connsiteX82" fmla="*/ 1045703 w 1075004"/>
              <a:gd name="connsiteY82" fmla="*/ 220604 h 652174"/>
              <a:gd name="connsiteX83" fmla="*/ 1016402 w 1075004"/>
              <a:gd name="connsiteY83" fmla="*/ 249905 h 652174"/>
              <a:gd name="connsiteX84" fmla="*/ 1016402 w 1075004"/>
              <a:gd name="connsiteY84" fmla="*/ 402270 h 652174"/>
              <a:gd name="connsiteX85" fmla="*/ 1045703 w 1075004"/>
              <a:gd name="connsiteY85" fmla="*/ 431571 h 652174"/>
              <a:gd name="connsiteX86" fmla="*/ 1045703 w 1075004"/>
              <a:gd name="connsiteY86" fmla="*/ 431571 h 652174"/>
              <a:gd name="connsiteX87" fmla="*/ 1075004 w 1075004"/>
              <a:gd name="connsiteY87" fmla="*/ 402269 h 65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075004" h="652174">
                <a:moveTo>
                  <a:pt x="782320" y="253920"/>
                </a:moveTo>
                <a:cubicBezTo>
                  <a:pt x="781500" y="263287"/>
                  <a:pt x="773242" y="270216"/>
                  <a:pt x="763875" y="269397"/>
                </a:cubicBezTo>
                <a:cubicBezTo>
                  <a:pt x="649707" y="259409"/>
                  <a:pt x="535539" y="249421"/>
                  <a:pt x="421371" y="239432"/>
                </a:cubicBezTo>
                <a:lnTo>
                  <a:pt x="421370" y="253855"/>
                </a:lnTo>
                <a:lnTo>
                  <a:pt x="447078" y="253855"/>
                </a:lnTo>
                <a:cubicBezTo>
                  <a:pt x="456482" y="253854"/>
                  <a:pt x="464104" y="261477"/>
                  <a:pt x="464104" y="270881"/>
                </a:cubicBezTo>
                <a:lnTo>
                  <a:pt x="464104" y="270880"/>
                </a:lnTo>
                <a:cubicBezTo>
                  <a:pt x="464104" y="280283"/>
                  <a:pt x="456482" y="287906"/>
                  <a:pt x="447079" y="287906"/>
                </a:cubicBezTo>
                <a:cubicBezTo>
                  <a:pt x="438509" y="287906"/>
                  <a:pt x="429940" y="287905"/>
                  <a:pt x="421371" y="287906"/>
                </a:cubicBezTo>
                <a:lnTo>
                  <a:pt x="421371" y="311228"/>
                </a:lnTo>
                <a:lnTo>
                  <a:pt x="447078" y="311228"/>
                </a:lnTo>
                <a:cubicBezTo>
                  <a:pt x="456482" y="311228"/>
                  <a:pt x="464104" y="318851"/>
                  <a:pt x="464104" y="328254"/>
                </a:cubicBezTo>
                <a:lnTo>
                  <a:pt x="464104" y="328254"/>
                </a:lnTo>
                <a:cubicBezTo>
                  <a:pt x="464104" y="337656"/>
                  <a:pt x="456482" y="345279"/>
                  <a:pt x="447079" y="345279"/>
                </a:cubicBezTo>
                <a:cubicBezTo>
                  <a:pt x="438510" y="345279"/>
                  <a:pt x="429940" y="345279"/>
                  <a:pt x="421371" y="345280"/>
                </a:cubicBezTo>
                <a:lnTo>
                  <a:pt x="421371" y="368602"/>
                </a:lnTo>
                <a:lnTo>
                  <a:pt x="447078" y="368602"/>
                </a:lnTo>
                <a:cubicBezTo>
                  <a:pt x="456482" y="368602"/>
                  <a:pt x="464104" y="376224"/>
                  <a:pt x="464104" y="385628"/>
                </a:cubicBezTo>
                <a:lnTo>
                  <a:pt x="464104" y="385628"/>
                </a:lnTo>
                <a:cubicBezTo>
                  <a:pt x="464104" y="395031"/>
                  <a:pt x="456481" y="402653"/>
                  <a:pt x="447079" y="402653"/>
                </a:cubicBezTo>
                <a:cubicBezTo>
                  <a:pt x="438509" y="402653"/>
                  <a:pt x="429940" y="402653"/>
                  <a:pt x="421371" y="402653"/>
                </a:cubicBezTo>
                <a:lnTo>
                  <a:pt x="421370" y="417163"/>
                </a:lnTo>
                <a:lnTo>
                  <a:pt x="762268" y="381333"/>
                </a:lnTo>
                <a:cubicBezTo>
                  <a:pt x="771619" y="380351"/>
                  <a:pt x="779997" y="387135"/>
                  <a:pt x="780980" y="396486"/>
                </a:cubicBezTo>
                <a:cubicBezTo>
                  <a:pt x="781963" y="405838"/>
                  <a:pt x="775179" y="414215"/>
                  <a:pt x="765828" y="415198"/>
                </a:cubicBezTo>
                <a:cubicBezTo>
                  <a:pt x="649182" y="427458"/>
                  <a:pt x="532538" y="439719"/>
                  <a:pt x="415893" y="451978"/>
                </a:cubicBezTo>
                <a:cubicBezTo>
                  <a:pt x="406541" y="452961"/>
                  <a:pt x="398164" y="446177"/>
                  <a:pt x="397181" y="436825"/>
                </a:cubicBezTo>
                <a:cubicBezTo>
                  <a:pt x="396959" y="434721"/>
                  <a:pt x="397132" y="432666"/>
                  <a:pt x="398889" y="431061"/>
                </a:cubicBezTo>
                <a:lnTo>
                  <a:pt x="398669" y="430531"/>
                </a:lnTo>
                <a:lnTo>
                  <a:pt x="398669" y="402653"/>
                </a:lnTo>
                <a:lnTo>
                  <a:pt x="372962" y="402654"/>
                </a:lnTo>
                <a:cubicBezTo>
                  <a:pt x="363559" y="402654"/>
                  <a:pt x="355936" y="395032"/>
                  <a:pt x="355936" y="385628"/>
                </a:cubicBezTo>
                <a:cubicBezTo>
                  <a:pt x="355936" y="376225"/>
                  <a:pt x="363559" y="368602"/>
                  <a:pt x="372962" y="368602"/>
                </a:cubicBezTo>
                <a:lnTo>
                  <a:pt x="398669" y="368602"/>
                </a:lnTo>
                <a:lnTo>
                  <a:pt x="398670" y="345280"/>
                </a:lnTo>
                <a:lnTo>
                  <a:pt x="372962" y="345280"/>
                </a:lnTo>
                <a:cubicBezTo>
                  <a:pt x="363559" y="345279"/>
                  <a:pt x="355937" y="337657"/>
                  <a:pt x="355936" y="328254"/>
                </a:cubicBezTo>
                <a:cubicBezTo>
                  <a:pt x="355937" y="318851"/>
                  <a:pt x="363559" y="311228"/>
                  <a:pt x="372962" y="311229"/>
                </a:cubicBezTo>
                <a:lnTo>
                  <a:pt x="398669" y="311228"/>
                </a:lnTo>
                <a:lnTo>
                  <a:pt x="398669" y="287906"/>
                </a:lnTo>
                <a:lnTo>
                  <a:pt x="372962" y="287906"/>
                </a:lnTo>
                <a:cubicBezTo>
                  <a:pt x="363559" y="287906"/>
                  <a:pt x="355936" y="280284"/>
                  <a:pt x="355936" y="270881"/>
                </a:cubicBezTo>
                <a:cubicBezTo>
                  <a:pt x="355936" y="261477"/>
                  <a:pt x="363559" y="253855"/>
                  <a:pt x="372962" y="253855"/>
                </a:cubicBezTo>
                <a:lnTo>
                  <a:pt x="398670" y="253855"/>
                </a:lnTo>
                <a:lnTo>
                  <a:pt x="398670" y="226225"/>
                </a:lnTo>
                <a:cubicBezTo>
                  <a:pt x="398670" y="225700"/>
                  <a:pt x="398705" y="225183"/>
                  <a:pt x="399282" y="224746"/>
                </a:cubicBezTo>
                <a:lnTo>
                  <a:pt x="397876" y="220286"/>
                </a:lnTo>
                <a:cubicBezTo>
                  <a:pt x="398695" y="210918"/>
                  <a:pt x="406953" y="203989"/>
                  <a:pt x="416321" y="204808"/>
                </a:cubicBezTo>
                <a:lnTo>
                  <a:pt x="766843" y="235475"/>
                </a:lnTo>
                <a:cubicBezTo>
                  <a:pt x="776210" y="236295"/>
                  <a:pt x="783140" y="244552"/>
                  <a:pt x="782320" y="253920"/>
                </a:cubicBezTo>
                <a:close/>
                <a:moveTo>
                  <a:pt x="787242" y="326088"/>
                </a:moveTo>
                <a:lnTo>
                  <a:pt x="785600" y="324446"/>
                </a:lnTo>
                <a:lnTo>
                  <a:pt x="785600" y="237208"/>
                </a:lnTo>
                <a:cubicBezTo>
                  <a:pt x="785600" y="202146"/>
                  <a:pt x="757177" y="173723"/>
                  <a:pt x="722116" y="173723"/>
                </a:cubicBezTo>
                <a:lnTo>
                  <a:pt x="634876" y="173723"/>
                </a:lnTo>
                <a:cubicBezTo>
                  <a:pt x="608806" y="147652"/>
                  <a:pt x="582735" y="121580"/>
                  <a:pt x="556664" y="95510"/>
                </a:cubicBezTo>
                <a:cubicBezTo>
                  <a:pt x="429319" y="-31836"/>
                  <a:pt x="222853" y="-31835"/>
                  <a:pt x="95508" y="95510"/>
                </a:cubicBezTo>
                <a:cubicBezTo>
                  <a:pt x="31836" y="159182"/>
                  <a:pt x="0" y="242635"/>
                  <a:pt x="0" y="326088"/>
                </a:cubicBezTo>
                <a:cubicBezTo>
                  <a:pt x="0" y="409541"/>
                  <a:pt x="31836" y="492993"/>
                  <a:pt x="95508" y="556666"/>
                </a:cubicBezTo>
                <a:cubicBezTo>
                  <a:pt x="222853" y="684011"/>
                  <a:pt x="429320" y="684011"/>
                  <a:pt x="556665" y="556666"/>
                </a:cubicBezTo>
                <a:lnTo>
                  <a:pt x="634877" y="478453"/>
                </a:lnTo>
                <a:lnTo>
                  <a:pt x="722116" y="478454"/>
                </a:lnTo>
                <a:cubicBezTo>
                  <a:pt x="757178" y="478453"/>
                  <a:pt x="785600" y="450030"/>
                  <a:pt x="785600" y="414969"/>
                </a:cubicBezTo>
                <a:lnTo>
                  <a:pt x="785600" y="327730"/>
                </a:lnTo>
                <a:close/>
                <a:moveTo>
                  <a:pt x="893383" y="437431"/>
                </a:moveTo>
                <a:lnTo>
                  <a:pt x="893383" y="214744"/>
                </a:lnTo>
                <a:cubicBezTo>
                  <a:pt x="893383" y="198562"/>
                  <a:pt x="880265" y="185443"/>
                  <a:pt x="864082" y="185443"/>
                </a:cubicBezTo>
                <a:cubicBezTo>
                  <a:pt x="847900" y="185443"/>
                  <a:pt x="834781" y="198562"/>
                  <a:pt x="834781" y="214744"/>
                </a:cubicBezTo>
                <a:lnTo>
                  <a:pt x="834781" y="437432"/>
                </a:lnTo>
                <a:cubicBezTo>
                  <a:pt x="834781" y="453614"/>
                  <a:pt x="847900" y="466733"/>
                  <a:pt x="864082" y="466733"/>
                </a:cubicBezTo>
                <a:lnTo>
                  <a:pt x="864082" y="466732"/>
                </a:lnTo>
                <a:cubicBezTo>
                  <a:pt x="880265" y="466732"/>
                  <a:pt x="893383" y="453614"/>
                  <a:pt x="893383" y="437431"/>
                </a:cubicBezTo>
                <a:close/>
                <a:moveTo>
                  <a:pt x="984194" y="425711"/>
                </a:moveTo>
                <a:lnTo>
                  <a:pt x="984193" y="226464"/>
                </a:lnTo>
                <a:cubicBezTo>
                  <a:pt x="984193" y="210282"/>
                  <a:pt x="971075" y="197164"/>
                  <a:pt x="954893" y="197163"/>
                </a:cubicBezTo>
                <a:cubicBezTo>
                  <a:pt x="938710" y="197164"/>
                  <a:pt x="925591" y="210282"/>
                  <a:pt x="925591" y="226464"/>
                </a:cubicBezTo>
                <a:lnTo>
                  <a:pt x="925591" y="425711"/>
                </a:lnTo>
                <a:cubicBezTo>
                  <a:pt x="925591" y="441894"/>
                  <a:pt x="938710" y="455012"/>
                  <a:pt x="954893" y="455012"/>
                </a:cubicBezTo>
                <a:lnTo>
                  <a:pt x="954893" y="455012"/>
                </a:lnTo>
                <a:cubicBezTo>
                  <a:pt x="971075" y="455012"/>
                  <a:pt x="984194" y="441893"/>
                  <a:pt x="984194" y="425711"/>
                </a:cubicBezTo>
                <a:close/>
                <a:moveTo>
                  <a:pt x="1075004" y="402269"/>
                </a:moveTo>
                <a:lnTo>
                  <a:pt x="1075004" y="249905"/>
                </a:lnTo>
                <a:cubicBezTo>
                  <a:pt x="1075004" y="233722"/>
                  <a:pt x="1061885" y="220604"/>
                  <a:pt x="1045703" y="220604"/>
                </a:cubicBezTo>
                <a:cubicBezTo>
                  <a:pt x="1029520" y="220604"/>
                  <a:pt x="1016402" y="233722"/>
                  <a:pt x="1016402" y="249905"/>
                </a:cubicBezTo>
                <a:lnTo>
                  <a:pt x="1016402" y="402270"/>
                </a:lnTo>
                <a:cubicBezTo>
                  <a:pt x="1016402" y="418452"/>
                  <a:pt x="1029520" y="431571"/>
                  <a:pt x="1045703" y="431571"/>
                </a:cubicBezTo>
                <a:lnTo>
                  <a:pt x="1045703" y="431571"/>
                </a:lnTo>
                <a:cubicBezTo>
                  <a:pt x="1061885" y="431571"/>
                  <a:pt x="1075004" y="418452"/>
                  <a:pt x="1075004" y="4022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09E375-2FF1-43C4-99CF-27637DF5817A}"/>
              </a:ext>
            </a:extLst>
          </p:cNvPr>
          <p:cNvSpPr txBox="1"/>
          <p:nvPr/>
        </p:nvSpPr>
        <p:spPr>
          <a:xfrm>
            <a:off x="975688" y="652712"/>
            <a:ext cx="378114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accent1"/>
                </a:solidFill>
                <a:cs typeface="Arial" pitchFamily="34" charset="0"/>
              </a:rPr>
              <a:t>ALLPPT</a:t>
            </a:r>
            <a:r>
              <a:rPr lang="en-GB" altLang="ko-KR" sz="3200" dirty="0">
                <a:cs typeface="Arial" pitchFamily="34" charset="0"/>
              </a:rPr>
              <a:t> Layout</a:t>
            </a:r>
          </a:p>
          <a:p>
            <a:r>
              <a:rPr lang="en-GB" altLang="ko-KR" sz="3200" dirty="0">
                <a:cs typeface="Arial" pitchFamily="34" charset="0"/>
              </a:rPr>
              <a:t>Clean Text Slide for your </a:t>
            </a:r>
            <a:r>
              <a:rPr lang="en-GB" altLang="ko-KR" sz="3200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6" name="자유형: 도형 13">
            <a:extLst>
              <a:ext uri="{FF2B5EF4-FFF2-40B4-BE49-F238E27FC236}">
                <a16:creationId xmlns:a16="http://schemas.microsoft.com/office/drawing/2014/main" id="{D084DDB6-9B4C-4F49-94FC-7737F0F904AA}"/>
              </a:ext>
            </a:extLst>
          </p:cNvPr>
          <p:cNvSpPr/>
          <p:nvPr/>
        </p:nvSpPr>
        <p:spPr>
          <a:xfrm>
            <a:off x="965583" y="2643770"/>
            <a:ext cx="587357" cy="543223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749766-0D2A-4D83-AA2D-E0F1DC4C14A2}"/>
              </a:ext>
            </a:extLst>
          </p:cNvPr>
          <p:cNvSpPr txBox="1"/>
          <p:nvPr/>
        </p:nvSpPr>
        <p:spPr>
          <a:xfrm>
            <a:off x="1707058" y="2915382"/>
            <a:ext cx="30497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 Easy to change colors, photos and Text. You can simply impress your audience and add a unique zing and appeal to your Presentations.  Easy to change colors, photos and Text.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자유형: 도형 14">
            <a:extLst>
              <a:ext uri="{FF2B5EF4-FFF2-40B4-BE49-F238E27FC236}">
                <a16:creationId xmlns:a16="http://schemas.microsoft.com/office/drawing/2014/main" id="{602BCE28-9ED6-4B1C-A795-AFF899DEC8BF}"/>
              </a:ext>
            </a:extLst>
          </p:cNvPr>
          <p:cNvSpPr/>
          <p:nvPr/>
        </p:nvSpPr>
        <p:spPr>
          <a:xfrm rot="10800000">
            <a:off x="4773694" y="5739886"/>
            <a:ext cx="587357" cy="543223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10B333-D0E0-4DA2-93D8-6D66F97829C2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C45881-1B74-4A8F-ADEA-918832519BE5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CAF12-4376-4043-AF0F-5DB248923AA8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1281754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CB4732-19F4-41D3-A198-2FB2954A36A4}"/>
              </a:ext>
            </a:extLst>
          </p:cNvPr>
          <p:cNvSpPr/>
          <p:nvPr/>
        </p:nvSpPr>
        <p:spPr>
          <a:xfrm>
            <a:off x="1947266" y="1977159"/>
            <a:ext cx="9196087" cy="870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5F1874-7624-4C74-BBA4-96E2DD102648}"/>
              </a:ext>
            </a:extLst>
          </p:cNvPr>
          <p:cNvSpPr/>
          <p:nvPr/>
        </p:nvSpPr>
        <p:spPr>
          <a:xfrm>
            <a:off x="1947266" y="2974346"/>
            <a:ext cx="9196087" cy="870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C5C6B-3EAC-4289-B5C0-8BF76EB1D856}"/>
              </a:ext>
            </a:extLst>
          </p:cNvPr>
          <p:cNvSpPr/>
          <p:nvPr/>
        </p:nvSpPr>
        <p:spPr>
          <a:xfrm>
            <a:off x="1947266" y="3971533"/>
            <a:ext cx="9196087" cy="8702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1E2CD8-5D6E-451B-B356-30080C6CFB22}"/>
              </a:ext>
            </a:extLst>
          </p:cNvPr>
          <p:cNvSpPr/>
          <p:nvPr/>
        </p:nvSpPr>
        <p:spPr>
          <a:xfrm>
            <a:off x="1947266" y="4968721"/>
            <a:ext cx="9196087" cy="8702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450084-1643-433D-B6AB-585F3E0F97A9}"/>
              </a:ext>
            </a:extLst>
          </p:cNvPr>
          <p:cNvSpPr/>
          <p:nvPr/>
        </p:nvSpPr>
        <p:spPr>
          <a:xfrm>
            <a:off x="1310280" y="2192302"/>
            <a:ext cx="499800" cy="499800"/>
          </a:xfrm>
          <a:prstGeom prst="ellipse">
            <a:avLst/>
          </a:prstGeom>
          <a:solidFill>
            <a:schemeClr val="accent4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C2B50-12FD-448B-BC57-CF0F47869093}"/>
              </a:ext>
            </a:extLst>
          </p:cNvPr>
          <p:cNvSpPr txBox="1"/>
          <p:nvPr/>
        </p:nvSpPr>
        <p:spPr>
          <a:xfrm>
            <a:off x="1355880" y="2188288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1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4ECFC7-C1F9-44E1-857A-16ED0164D98E}"/>
              </a:ext>
            </a:extLst>
          </p:cNvPr>
          <p:cNvSpPr/>
          <p:nvPr/>
        </p:nvSpPr>
        <p:spPr>
          <a:xfrm>
            <a:off x="1310280" y="3179522"/>
            <a:ext cx="499800" cy="499800"/>
          </a:xfrm>
          <a:prstGeom prst="ellipse">
            <a:avLst/>
          </a:prstGeom>
          <a:solidFill>
            <a:schemeClr val="accent3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5EBBF6-EE4D-4AB6-957C-5CC7B0F222B3}"/>
              </a:ext>
            </a:extLst>
          </p:cNvPr>
          <p:cNvSpPr txBox="1"/>
          <p:nvPr/>
        </p:nvSpPr>
        <p:spPr>
          <a:xfrm>
            <a:off x="1355880" y="3175508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2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522952-4F73-4A89-987C-B39B5170E8AF}"/>
              </a:ext>
            </a:extLst>
          </p:cNvPr>
          <p:cNvSpPr/>
          <p:nvPr/>
        </p:nvSpPr>
        <p:spPr>
          <a:xfrm>
            <a:off x="1310280" y="4166742"/>
            <a:ext cx="499800" cy="499800"/>
          </a:xfrm>
          <a:prstGeom prst="ellipse">
            <a:avLst/>
          </a:prstGeom>
          <a:solidFill>
            <a:schemeClr val="accent6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1AB34-7DCD-423A-9186-E405C5374A73}"/>
              </a:ext>
            </a:extLst>
          </p:cNvPr>
          <p:cNvSpPr txBox="1"/>
          <p:nvPr/>
        </p:nvSpPr>
        <p:spPr>
          <a:xfrm>
            <a:off x="1355880" y="4162728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3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1EBBAC-FFD9-46E8-BD5D-ABC25FA07BF7}"/>
              </a:ext>
            </a:extLst>
          </p:cNvPr>
          <p:cNvSpPr/>
          <p:nvPr/>
        </p:nvSpPr>
        <p:spPr>
          <a:xfrm>
            <a:off x="1310280" y="5153961"/>
            <a:ext cx="499800" cy="499800"/>
          </a:xfrm>
          <a:prstGeom prst="ellipse">
            <a:avLst/>
          </a:prstGeom>
          <a:solidFill>
            <a:schemeClr val="accent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D70073-D3F7-4DAF-BFF4-195335C621D6}"/>
              </a:ext>
            </a:extLst>
          </p:cNvPr>
          <p:cNvSpPr txBox="1"/>
          <p:nvPr/>
        </p:nvSpPr>
        <p:spPr>
          <a:xfrm>
            <a:off x="1355880" y="5149947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4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56F21D-8ECF-4696-B333-9D2B54EC3EEA}"/>
              </a:ext>
            </a:extLst>
          </p:cNvPr>
          <p:cNvGrpSpPr/>
          <p:nvPr/>
        </p:nvGrpSpPr>
        <p:grpSpPr>
          <a:xfrm>
            <a:off x="966612" y="1821557"/>
            <a:ext cx="1188052" cy="1214673"/>
            <a:chOff x="1779602" y="1104706"/>
            <a:chExt cx="1188052" cy="1214673"/>
          </a:xfrm>
          <a:solidFill>
            <a:schemeClr val="accent4"/>
          </a:solidFill>
        </p:grpSpPr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BE5B7B23-0A85-4003-922E-8CD60D92A849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D351394C-3D0E-4779-A87A-366FFB207E2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418963-4CFA-46FD-9E26-932685D2DA4F}"/>
              </a:ext>
            </a:extLst>
          </p:cNvPr>
          <p:cNvGrpSpPr/>
          <p:nvPr/>
        </p:nvGrpSpPr>
        <p:grpSpPr>
          <a:xfrm>
            <a:off x="966612" y="2803569"/>
            <a:ext cx="1188052" cy="1214673"/>
            <a:chOff x="1779602" y="1104706"/>
            <a:chExt cx="1188052" cy="1214673"/>
          </a:xfrm>
          <a:solidFill>
            <a:schemeClr val="accent3"/>
          </a:solidFill>
        </p:grpSpPr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A98E1585-146F-4AB6-B654-51553CDB4E78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CA46B8B7-ABA4-46F8-8C15-89F84A73BAF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2789F9-211D-4AB8-ADC7-2836867CF977}"/>
              </a:ext>
            </a:extLst>
          </p:cNvPr>
          <p:cNvGrpSpPr/>
          <p:nvPr/>
        </p:nvGrpSpPr>
        <p:grpSpPr>
          <a:xfrm>
            <a:off x="966612" y="3785581"/>
            <a:ext cx="1188052" cy="1214673"/>
            <a:chOff x="1779602" y="1104706"/>
            <a:chExt cx="1188052" cy="1214673"/>
          </a:xfrm>
          <a:solidFill>
            <a:schemeClr val="accent2"/>
          </a:solidFill>
        </p:grpSpPr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F75824BE-77DE-45DE-A4D0-0CAA0A8C2631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B9B8190E-0084-43E2-8671-D306DE315282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6D3C28-916F-4997-8D00-027CE85C8AB0}"/>
              </a:ext>
            </a:extLst>
          </p:cNvPr>
          <p:cNvGrpSpPr/>
          <p:nvPr/>
        </p:nvGrpSpPr>
        <p:grpSpPr>
          <a:xfrm>
            <a:off x="966612" y="4767593"/>
            <a:ext cx="1188052" cy="1214673"/>
            <a:chOff x="1779602" y="1104706"/>
            <a:chExt cx="1188052" cy="1214673"/>
          </a:xfrm>
          <a:solidFill>
            <a:schemeClr val="accent1"/>
          </a:solidFill>
        </p:grpSpPr>
        <p:sp>
          <p:nvSpPr>
            <p:cNvPr id="25" name="Block Arc 24">
              <a:extLst>
                <a:ext uri="{FF2B5EF4-FFF2-40B4-BE49-F238E27FC236}">
                  <a16:creationId xmlns:a16="http://schemas.microsoft.com/office/drawing/2014/main" id="{55FBACAA-5BFB-4303-9668-0487CE8F4AB6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5483321"/>
                <a:gd name="adj3" fmla="val 169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FB3CE97E-871A-483B-A44F-4D43F1BEDE2C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70ED86-F88C-44AF-AA0E-D0260B532C79}"/>
              </a:ext>
            </a:extLst>
          </p:cNvPr>
          <p:cNvGrpSpPr/>
          <p:nvPr/>
        </p:nvGrpSpPr>
        <p:grpSpPr>
          <a:xfrm>
            <a:off x="2393506" y="2058208"/>
            <a:ext cx="4871452" cy="714829"/>
            <a:chOff x="3017857" y="4307149"/>
            <a:chExt cx="5686732" cy="7148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E43618-660D-45A3-B041-489A656BB3D2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5A125A-8E2B-407D-B71A-BF71459CE168}"/>
                </a:ext>
              </a:extLst>
            </p:cNvPr>
            <p:cNvSpPr txBox="1"/>
            <p:nvPr/>
          </p:nvSpPr>
          <p:spPr>
            <a:xfrm>
              <a:off x="3017857" y="4307149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5DCEC2-1539-4FFD-99DF-AF96667C8A14}"/>
              </a:ext>
            </a:extLst>
          </p:cNvPr>
          <p:cNvGrpSpPr/>
          <p:nvPr/>
        </p:nvGrpSpPr>
        <p:grpSpPr>
          <a:xfrm>
            <a:off x="2393506" y="3055708"/>
            <a:ext cx="4871452" cy="714829"/>
            <a:chOff x="3017857" y="4307149"/>
            <a:chExt cx="5686732" cy="7148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181E77-CBCD-42AE-B334-3C09F4B6A91F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1C07AC-BA01-44E9-B629-86419EBED256}"/>
                </a:ext>
              </a:extLst>
            </p:cNvPr>
            <p:cNvSpPr txBox="1"/>
            <p:nvPr/>
          </p:nvSpPr>
          <p:spPr>
            <a:xfrm>
              <a:off x="3017857" y="4307149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C26F19-F7B5-4BAD-8E3E-F40DF066570E}"/>
              </a:ext>
            </a:extLst>
          </p:cNvPr>
          <p:cNvGrpSpPr/>
          <p:nvPr/>
        </p:nvGrpSpPr>
        <p:grpSpPr>
          <a:xfrm>
            <a:off x="2393506" y="4053206"/>
            <a:ext cx="4871452" cy="714829"/>
            <a:chOff x="3017857" y="4307149"/>
            <a:chExt cx="5686732" cy="71482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4CB549-68B7-44B8-B083-F1BD277E5C0C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3C77031-B6AA-4CEF-AF27-EB4AEDF6E12C}"/>
                </a:ext>
              </a:extLst>
            </p:cNvPr>
            <p:cNvSpPr txBox="1"/>
            <p:nvPr/>
          </p:nvSpPr>
          <p:spPr>
            <a:xfrm>
              <a:off x="3017857" y="4307149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AAC539-BBF9-4711-AAE6-BA7AEFB5C928}"/>
              </a:ext>
            </a:extLst>
          </p:cNvPr>
          <p:cNvGrpSpPr/>
          <p:nvPr/>
        </p:nvGrpSpPr>
        <p:grpSpPr>
          <a:xfrm>
            <a:off x="2393507" y="5050706"/>
            <a:ext cx="4801435" cy="714829"/>
            <a:chOff x="3017857" y="4307149"/>
            <a:chExt cx="5604997" cy="7148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7A773F-B0B5-434E-9A66-CCE658247B83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B3FE61-906B-433A-A1C8-D69431DD5512}"/>
                </a:ext>
              </a:extLst>
            </p:cNvPr>
            <p:cNvSpPr txBox="1"/>
            <p:nvPr/>
          </p:nvSpPr>
          <p:spPr>
            <a:xfrm>
              <a:off x="3017857" y="4307149"/>
              <a:ext cx="5604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46A9CB8-855A-438E-815C-9CC4D6395D43}"/>
              </a:ext>
            </a:extLst>
          </p:cNvPr>
          <p:cNvGrpSpPr/>
          <p:nvPr/>
        </p:nvGrpSpPr>
        <p:grpSpPr>
          <a:xfrm>
            <a:off x="7264958" y="1898939"/>
            <a:ext cx="4003676" cy="475860"/>
            <a:chOff x="1487532" y="2017033"/>
            <a:chExt cx="2952328" cy="376914"/>
          </a:xfrm>
        </p:grpSpPr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id="{E9F9E0C1-D5A6-4617-8070-D67CBA2B3EFA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id="{C7E5B4DA-8BF8-4E04-AC15-15FBC1E6020B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C6F952-4FCE-48E8-B904-03839C11B1F2}"/>
              </a:ext>
            </a:extLst>
          </p:cNvPr>
          <p:cNvGrpSpPr/>
          <p:nvPr/>
        </p:nvGrpSpPr>
        <p:grpSpPr>
          <a:xfrm>
            <a:off x="7264958" y="2880951"/>
            <a:ext cx="4003676" cy="475860"/>
            <a:chOff x="1487532" y="2017033"/>
            <a:chExt cx="2952328" cy="376914"/>
          </a:xfrm>
        </p:grpSpPr>
        <p:sp>
          <p:nvSpPr>
            <p:cNvPr id="43" name="Rectangle 9">
              <a:extLst>
                <a:ext uri="{FF2B5EF4-FFF2-40B4-BE49-F238E27FC236}">
                  <a16:creationId xmlns:a16="http://schemas.microsoft.com/office/drawing/2014/main" id="{68A61AB8-3AE0-473A-8C3B-C89B04A8F17B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1F531FAC-41FA-43E7-8507-0642DBDACB5C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76D29A-0FC5-42F2-9B1F-25B0B6517E4F}"/>
              </a:ext>
            </a:extLst>
          </p:cNvPr>
          <p:cNvGrpSpPr/>
          <p:nvPr/>
        </p:nvGrpSpPr>
        <p:grpSpPr>
          <a:xfrm>
            <a:off x="7264958" y="3862963"/>
            <a:ext cx="4003676" cy="475860"/>
            <a:chOff x="1487532" y="2017033"/>
            <a:chExt cx="2952328" cy="376914"/>
          </a:xfrm>
        </p:grpSpPr>
        <p:sp>
          <p:nvSpPr>
            <p:cNvPr id="46" name="Rectangle 9">
              <a:extLst>
                <a:ext uri="{FF2B5EF4-FFF2-40B4-BE49-F238E27FC236}">
                  <a16:creationId xmlns:a16="http://schemas.microsoft.com/office/drawing/2014/main" id="{28721C94-BEF6-4002-9ED4-B25B436D0D59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7" name="Rectangle 6">
              <a:extLst>
                <a:ext uri="{FF2B5EF4-FFF2-40B4-BE49-F238E27FC236}">
                  <a16:creationId xmlns:a16="http://schemas.microsoft.com/office/drawing/2014/main" id="{04458C3C-6339-47BC-B83B-815C57A36581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164ED04-E5AA-41A5-B30A-3A220607DCB4}"/>
              </a:ext>
            </a:extLst>
          </p:cNvPr>
          <p:cNvGrpSpPr/>
          <p:nvPr/>
        </p:nvGrpSpPr>
        <p:grpSpPr>
          <a:xfrm>
            <a:off x="7264958" y="4844975"/>
            <a:ext cx="4003676" cy="475860"/>
            <a:chOff x="1487532" y="2017033"/>
            <a:chExt cx="2952328" cy="376914"/>
          </a:xfrm>
        </p:grpSpPr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A0EA57AA-0746-44C1-BE1F-45EFAD8C916C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Rectangle 6">
              <a:extLst>
                <a:ext uri="{FF2B5EF4-FFF2-40B4-BE49-F238E27FC236}">
                  <a16:creationId xmlns:a16="http://schemas.microsoft.com/office/drawing/2014/main" id="{95EEB0DD-31EE-4C65-9B94-7C7EF746E546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2AE4101-7BD0-4D63-924E-8D69F5FA722C}"/>
              </a:ext>
            </a:extLst>
          </p:cNvPr>
          <p:cNvGrpSpPr/>
          <p:nvPr/>
        </p:nvGrpSpPr>
        <p:grpSpPr>
          <a:xfrm>
            <a:off x="9186398" y="2335206"/>
            <a:ext cx="1488581" cy="461665"/>
            <a:chOff x="605046" y="3750007"/>
            <a:chExt cx="1488582" cy="46166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8F57F8-20C7-40EC-A688-8E22C9179F6C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EC462C8-057B-4464-8831-58D8909C6875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5" name="Chevron 59">
                <a:extLst>
                  <a:ext uri="{FF2B5EF4-FFF2-40B4-BE49-F238E27FC236}">
                    <a16:creationId xmlns:a16="http://schemas.microsoft.com/office/drawing/2014/main" id="{D4E25789-4F4D-44A4-8BE3-14E4D9774EB9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A71C3CC-EF7A-45E0-AC6C-FC6DD575F512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5D5E349-9431-4326-AA11-C459CEA5397C}"/>
              </a:ext>
            </a:extLst>
          </p:cNvPr>
          <p:cNvGrpSpPr/>
          <p:nvPr/>
        </p:nvGrpSpPr>
        <p:grpSpPr>
          <a:xfrm>
            <a:off x="9186398" y="5293439"/>
            <a:ext cx="1488581" cy="461665"/>
            <a:chOff x="605046" y="3750007"/>
            <a:chExt cx="1488582" cy="46166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C625F26-401A-465B-8FD9-DAA623760824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A62C64B-651E-4280-BE34-280CC87629AA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60" name="Chevron 64">
                <a:extLst>
                  <a:ext uri="{FF2B5EF4-FFF2-40B4-BE49-F238E27FC236}">
                    <a16:creationId xmlns:a16="http://schemas.microsoft.com/office/drawing/2014/main" id="{68ECF304-4FB9-4035-9AC1-91655F74E531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4EC81F2-DB44-41F6-BDA4-A4C80D9E1E8E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36A98F0-BB62-46BE-8224-79B145BD3FE6}"/>
              </a:ext>
            </a:extLst>
          </p:cNvPr>
          <p:cNvGrpSpPr/>
          <p:nvPr/>
        </p:nvGrpSpPr>
        <p:grpSpPr>
          <a:xfrm>
            <a:off x="9186398" y="3321284"/>
            <a:ext cx="1488581" cy="461665"/>
            <a:chOff x="605046" y="3750007"/>
            <a:chExt cx="1488582" cy="46166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21A5BC9-E819-4FE4-B8FB-016AF62BEF68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A170483A-E955-408B-8585-A4EB2F3AD21E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5" name="Chevron 69">
                <a:extLst>
                  <a:ext uri="{FF2B5EF4-FFF2-40B4-BE49-F238E27FC236}">
                    <a16:creationId xmlns:a16="http://schemas.microsoft.com/office/drawing/2014/main" id="{DD37873A-1F99-4E94-90F5-FEDD0FDBCAA4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5B9575F-1EEF-4595-8F8A-C6AADD4671C9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9059CC5-EDEC-4785-A38A-58CE65A5A4D3}"/>
              </a:ext>
            </a:extLst>
          </p:cNvPr>
          <p:cNvGrpSpPr/>
          <p:nvPr/>
        </p:nvGrpSpPr>
        <p:grpSpPr>
          <a:xfrm>
            <a:off x="9186398" y="4307362"/>
            <a:ext cx="1488581" cy="461665"/>
            <a:chOff x="605046" y="3750007"/>
            <a:chExt cx="1488582" cy="461665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9BACBB5-4843-4ADF-B5F0-AB223B4D5AD9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422F8465-1B3A-46C2-AF44-0F7D5A36E2D1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70" name="Chevron 74">
                <a:extLst>
                  <a:ext uri="{FF2B5EF4-FFF2-40B4-BE49-F238E27FC236}">
                    <a16:creationId xmlns:a16="http://schemas.microsoft.com/office/drawing/2014/main" id="{EE88A864-A037-4BDD-A4F1-E696BD4F5680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2E0B677-2CE2-4972-A47A-8A77202589C9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16055BF-2DEA-4B0B-A871-9576B735EF6D}"/>
              </a:ext>
            </a:extLst>
          </p:cNvPr>
          <p:cNvSpPr txBox="1"/>
          <p:nvPr/>
        </p:nvSpPr>
        <p:spPr>
          <a:xfrm>
            <a:off x="7978392" y="1926875"/>
            <a:ext cx="29033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Modern PowerPoint  Presentation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F5C19A3-6BFE-4B02-8552-955CB182C737}"/>
              </a:ext>
            </a:extLst>
          </p:cNvPr>
          <p:cNvSpPr txBox="1"/>
          <p:nvPr/>
        </p:nvSpPr>
        <p:spPr>
          <a:xfrm>
            <a:off x="7978392" y="2908888"/>
            <a:ext cx="29033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Modern PowerPoint  Presentation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A2FA8C-BE32-4EF2-A355-6AE08B53CCEC}"/>
              </a:ext>
            </a:extLst>
          </p:cNvPr>
          <p:cNvSpPr txBox="1"/>
          <p:nvPr/>
        </p:nvSpPr>
        <p:spPr>
          <a:xfrm>
            <a:off x="7978392" y="3890901"/>
            <a:ext cx="29033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Modern PowerPoint  Presentation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7A73C63-1C70-4232-AFF1-D43E29861D48}"/>
              </a:ext>
            </a:extLst>
          </p:cNvPr>
          <p:cNvSpPr txBox="1"/>
          <p:nvPr/>
        </p:nvSpPr>
        <p:spPr>
          <a:xfrm>
            <a:off x="7978392" y="4872914"/>
            <a:ext cx="29033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Modern PowerPoint  Presentation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42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4">
            <a:extLst>
              <a:ext uri="{FF2B5EF4-FFF2-40B4-BE49-F238E27FC236}">
                <a16:creationId xmlns:a16="http://schemas.microsoft.com/office/drawing/2014/main" id="{D6821727-0855-4493-8987-2A00201A37DC}"/>
              </a:ext>
            </a:extLst>
          </p:cNvPr>
          <p:cNvGrpSpPr/>
          <p:nvPr/>
        </p:nvGrpSpPr>
        <p:grpSpPr>
          <a:xfrm>
            <a:off x="4364347" y="1825352"/>
            <a:ext cx="3532863" cy="4209710"/>
            <a:chOff x="4737812" y="2390015"/>
            <a:chExt cx="3159394" cy="37646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B3BBA59-E0FA-4B72-897C-47735C860BB6}"/>
                </a:ext>
              </a:extLst>
            </p:cNvPr>
            <p:cNvGrpSpPr/>
            <p:nvPr/>
          </p:nvGrpSpPr>
          <p:grpSpPr>
            <a:xfrm rot="19800000">
              <a:off x="5964234" y="4473736"/>
              <a:ext cx="1932972" cy="1680969"/>
              <a:chOff x="2084105" y="5383623"/>
              <a:chExt cx="815482" cy="89109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B62D07-2ABC-405D-8E38-BC6F2EED8F98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815482" cy="891098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55000"/>
                      <a:lumOff val="45000"/>
                    </a:schemeClr>
                  </a:gs>
                  <a:gs pos="100000">
                    <a:schemeClr val="accent6">
                      <a:lumMod val="55000"/>
                      <a:lumOff val="4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110D6BE0-27F8-44B8-A7F0-574008607945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614896" cy="884728"/>
              </a:xfrm>
              <a:custGeom>
                <a:avLst/>
                <a:gdLst/>
                <a:ahLst/>
                <a:cxnLst/>
                <a:rect l="l" t="t" r="r" b="b"/>
                <a:pathLst>
                  <a:path w="1359043" h="1787331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893519" y="1787331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45000"/>
                      <a:lumOff val="5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7BA28EDF-E582-4D1F-9486-531E85F776C5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408037" cy="885995"/>
              </a:xfrm>
              <a:custGeom>
                <a:avLst/>
                <a:gdLst/>
                <a:ahLst/>
                <a:cxnLst/>
                <a:rect l="l" t="t" r="r" b="b"/>
                <a:pathLst>
                  <a:path w="901843" h="1789890">
                    <a:moveTo>
                      <a:pt x="0" y="0"/>
                    </a:moveTo>
                    <a:lnTo>
                      <a:pt x="897414" y="0"/>
                    </a:lnTo>
                    <a:lnTo>
                      <a:pt x="901843" y="212596"/>
                    </a:lnTo>
                    <a:lnTo>
                      <a:pt x="895045" y="1789890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30000"/>
                      <a:lumOff val="70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ectangle 8">
                <a:extLst>
                  <a:ext uri="{FF2B5EF4-FFF2-40B4-BE49-F238E27FC236}">
                    <a16:creationId xmlns:a16="http://schemas.microsoft.com/office/drawing/2014/main" id="{2C01210D-728A-4D11-905C-37E19E66F2D1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405505" cy="886992"/>
              </a:xfrm>
              <a:custGeom>
                <a:avLst/>
                <a:gdLst/>
                <a:ahLst/>
                <a:cxnLst/>
                <a:rect l="l" t="t" r="r" b="b"/>
                <a:pathLst>
                  <a:path w="896246" h="1791906">
                    <a:moveTo>
                      <a:pt x="0" y="0"/>
                    </a:moveTo>
                    <a:lnTo>
                      <a:pt x="440115" y="0"/>
                    </a:lnTo>
                    <a:lnTo>
                      <a:pt x="452263" y="212596"/>
                    </a:lnTo>
                    <a:lnTo>
                      <a:pt x="896246" y="1791906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ectangle 8">
                <a:extLst>
                  <a:ext uri="{FF2B5EF4-FFF2-40B4-BE49-F238E27FC236}">
                    <a16:creationId xmlns:a16="http://schemas.microsoft.com/office/drawing/2014/main" id="{9A3FA8B0-BDA9-4D82-810F-ABF54569D8D2}"/>
                  </a:ext>
                </a:extLst>
              </p:cNvPr>
              <p:cNvSpPr/>
              <p:nvPr/>
            </p:nvSpPr>
            <p:spPr>
              <a:xfrm>
                <a:off x="2397817" y="6070896"/>
                <a:ext cx="184225" cy="202494"/>
              </a:xfrm>
              <a:custGeom>
                <a:avLst/>
                <a:gdLst/>
                <a:ahLst/>
                <a:cxnLst/>
                <a:rect l="l" t="t" r="r" b="b"/>
                <a:pathLst>
                  <a:path w="1791810" h="1800199">
                    <a:moveTo>
                      <a:pt x="229620" y="140779"/>
                    </a:moveTo>
                    <a:cubicBezTo>
                      <a:pt x="334730" y="140779"/>
                      <a:pt x="422984" y="212958"/>
                      <a:pt x="445844" y="310765"/>
                    </a:cubicBezTo>
                    <a:lnTo>
                      <a:pt x="454300" y="310765"/>
                    </a:lnTo>
                    <a:lnTo>
                      <a:pt x="462757" y="310765"/>
                    </a:lnTo>
                    <a:cubicBezTo>
                      <a:pt x="485617" y="212958"/>
                      <a:pt x="573869" y="140779"/>
                      <a:pt x="678980" y="140779"/>
                    </a:cubicBezTo>
                    <a:cubicBezTo>
                      <a:pt x="784090" y="140779"/>
                      <a:pt x="872344" y="212958"/>
                      <a:pt x="895204" y="310765"/>
                    </a:cubicBezTo>
                    <a:lnTo>
                      <a:pt x="903659" y="310765"/>
                    </a:lnTo>
                    <a:lnTo>
                      <a:pt x="903660" y="310765"/>
                    </a:lnTo>
                    <a:lnTo>
                      <a:pt x="912116" y="310765"/>
                    </a:lnTo>
                    <a:cubicBezTo>
                      <a:pt x="934976" y="212958"/>
                      <a:pt x="1023228" y="140779"/>
                      <a:pt x="1128339" y="140779"/>
                    </a:cubicBezTo>
                    <a:cubicBezTo>
                      <a:pt x="1233450" y="140779"/>
                      <a:pt x="1321703" y="212958"/>
                      <a:pt x="1344563" y="310765"/>
                    </a:cubicBezTo>
                    <a:lnTo>
                      <a:pt x="1353019" y="310765"/>
                    </a:lnTo>
                    <a:lnTo>
                      <a:pt x="1361476" y="310765"/>
                    </a:lnTo>
                    <a:cubicBezTo>
                      <a:pt x="1384336" y="212958"/>
                      <a:pt x="1472588" y="140779"/>
                      <a:pt x="1577699" y="140779"/>
                    </a:cubicBezTo>
                    <a:cubicBezTo>
                      <a:pt x="1680932" y="140779"/>
                      <a:pt x="1767904" y="210402"/>
                      <a:pt x="1791810" y="305762"/>
                    </a:cubicBezTo>
                    <a:lnTo>
                      <a:pt x="901188" y="1800199"/>
                    </a:lnTo>
                    <a:lnTo>
                      <a:pt x="13460" y="310615"/>
                    </a:lnTo>
                    <a:cubicBezTo>
                      <a:pt x="36351" y="212881"/>
                      <a:pt x="124565" y="140779"/>
                      <a:pt x="229620" y="140779"/>
                    </a:cubicBez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4940" y="0"/>
                    </a:lnTo>
                    <a:lnTo>
                      <a:pt x="4940" y="296318"/>
                    </a:lnTo>
                    <a:lnTo>
                      <a:pt x="1012" y="289727"/>
                    </a:lnTo>
                    <a:lnTo>
                      <a:pt x="1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15000">
                    <a:schemeClr val="tx1">
                      <a:lumMod val="72000"/>
                      <a:lumOff val="28000"/>
                    </a:schemeClr>
                  </a:gs>
                  <a:gs pos="100000">
                    <a:schemeClr val="tx1">
                      <a:lumMod val="31000"/>
                      <a:lumOff val="69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8D74F22A-BAC2-4405-9F85-7BE5068BA1F3}"/>
                </a:ext>
              </a:extLst>
            </p:cNvPr>
            <p:cNvSpPr/>
            <p:nvPr/>
          </p:nvSpPr>
          <p:spPr>
            <a:xfrm rot="14400000">
              <a:off x="5606012" y="4024339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FA1F4577-BBEA-48D6-A190-030ADA8FD4C7}"/>
                </a:ext>
              </a:extLst>
            </p:cNvPr>
            <p:cNvSpPr/>
            <p:nvPr/>
          </p:nvSpPr>
          <p:spPr>
            <a:xfrm rot="4400993">
              <a:off x="5833816" y="2266987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2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D5F83DD3-87E1-4436-9A1A-4CB9C4FA8D50}"/>
                </a:ext>
              </a:extLst>
            </p:cNvPr>
            <p:cNvSpPr/>
            <p:nvPr/>
          </p:nvSpPr>
          <p:spPr>
            <a:xfrm rot="9000000">
              <a:off x="6316872" y="3487189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3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9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896E8F71-CCD9-4E3D-AF73-835254DCD7D0}"/>
                </a:ext>
              </a:extLst>
            </p:cNvPr>
            <p:cNvSpPr/>
            <p:nvPr/>
          </p:nvSpPr>
          <p:spPr>
            <a:xfrm rot="18596325">
              <a:off x="4851990" y="3080834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D463333-D85D-430B-9919-9A5B6C5D9A7B}"/>
              </a:ext>
            </a:extLst>
          </p:cNvPr>
          <p:cNvSpPr txBox="1"/>
          <p:nvPr/>
        </p:nvSpPr>
        <p:spPr>
          <a:xfrm>
            <a:off x="3775195" y="2161448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F9D7F2-80AF-4740-869C-BE1DE7DAB542}"/>
              </a:ext>
            </a:extLst>
          </p:cNvPr>
          <p:cNvSpPr txBox="1"/>
          <p:nvPr/>
        </p:nvSpPr>
        <p:spPr>
          <a:xfrm>
            <a:off x="7148624" y="1727541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24C518-8F55-4F92-9C78-451A0CF0E450}"/>
              </a:ext>
            </a:extLst>
          </p:cNvPr>
          <p:cNvSpPr txBox="1"/>
          <p:nvPr/>
        </p:nvSpPr>
        <p:spPr>
          <a:xfrm>
            <a:off x="4496750" y="5187341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30362B-5A94-4A79-B078-E814046F2ADD}"/>
              </a:ext>
            </a:extLst>
          </p:cNvPr>
          <p:cNvSpPr txBox="1"/>
          <p:nvPr/>
        </p:nvSpPr>
        <p:spPr>
          <a:xfrm>
            <a:off x="7603265" y="3954682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8E143C-4C12-4BC6-B645-F8E272DEA273}"/>
              </a:ext>
            </a:extLst>
          </p:cNvPr>
          <p:cNvGrpSpPr/>
          <p:nvPr/>
        </p:nvGrpSpPr>
        <p:grpSpPr>
          <a:xfrm>
            <a:off x="7981492" y="1658689"/>
            <a:ext cx="2948586" cy="815197"/>
            <a:chOff x="1487520" y="1301164"/>
            <a:chExt cx="4380624" cy="8151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ABE0B2-C943-43B1-BCA2-F566D8799682}"/>
                </a:ext>
              </a:extLst>
            </p:cNvPr>
            <p:cNvSpPr txBox="1"/>
            <p:nvPr/>
          </p:nvSpPr>
          <p:spPr>
            <a:xfrm>
              <a:off x="1487520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33C5FD-8EAB-49CE-9593-E74413EDE739}"/>
                </a:ext>
              </a:extLst>
            </p:cNvPr>
            <p:cNvSpPr txBox="1"/>
            <p:nvPr/>
          </p:nvSpPr>
          <p:spPr>
            <a:xfrm>
              <a:off x="1487520" y="1515812"/>
              <a:ext cx="4380624" cy="6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10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11B154-140D-4BD0-B5B0-FEC365FEE791}"/>
              </a:ext>
            </a:extLst>
          </p:cNvPr>
          <p:cNvGrpSpPr/>
          <p:nvPr/>
        </p:nvGrpSpPr>
        <p:grpSpPr>
          <a:xfrm>
            <a:off x="8434940" y="3985460"/>
            <a:ext cx="2948586" cy="815197"/>
            <a:chOff x="1487520" y="1301164"/>
            <a:chExt cx="4380624" cy="8151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41B790-94EB-4182-B0D2-0C0739D02D40}"/>
                </a:ext>
              </a:extLst>
            </p:cNvPr>
            <p:cNvSpPr txBox="1"/>
            <p:nvPr/>
          </p:nvSpPr>
          <p:spPr>
            <a:xfrm>
              <a:off x="1487520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4CE1CB-7B18-4D49-A7A1-653C592A9FC9}"/>
                </a:ext>
              </a:extLst>
            </p:cNvPr>
            <p:cNvSpPr txBox="1"/>
            <p:nvPr/>
          </p:nvSpPr>
          <p:spPr>
            <a:xfrm>
              <a:off x="1487520" y="1515812"/>
              <a:ext cx="4380624" cy="6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 </a:t>
              </a:r>
              <a:endParaRPr lang="ko-KR" altLang="en-US" sz="110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1EED60-2749-4D14-8DB6-0F66F6C9D559}"/>
              </a:ext>
            </a:extLst>
          </p:cNvPr>
          <p:cNvGrpSpPr/>
          <p:nvPr/>
        </p:nvGrpSpPr>
        <p:grpSpPr>
          <a:xfrm>
            <a:off x="803309" y="2007959"/>
            <a:ext cx="2971887" cy="815197"/>
            <a:chOff x="1487520" y="1301164"/>
            <a:chExt cx="4380624" cy="81519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575217-4CCF-4D39-9525-E3A0A1D06517}"/>
                </a:ext>
              </a:extLst>
            </p:cNvPr>
            <p:cNvSpPr txBox="1"/>
            <p:nvPr/>
          </p:nvSpPr>
          <p:spPr>
            <a:xfrm>
              <a:off x="1487520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94B4A6-B88E-48ED-BCD9-DAD7399111BD}"/>
                </a:ext>
              </a:extLst>
            </p:cNvPr>
            <p:cNvSpPr txBox="1"/>
            <p:nvPr/>
          </p:nvSpPr>
          <p:spPr>
            <a:xfrm>
              <a:off x="1487520" y="1515812"/>
              <a:ext cx="4380624" cy="6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10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D94029-AFE3-4BCD-A428-0F108367F153}"/>
              </a:ext>
            </a:extLst>
          </p:cNvPr>
          <p:cNvGrpSpPr/>
          <p:nvPr/>
        </p:nvGrpSpPr>
        <p:grpSpPr>
          <a:xfrm>
            <a:off x="1523031" y="5118490"/>
            <a:ext cx="2971887" cy="815197"/>
            <a:chOff x="1487520" y="1301164"/>
            <a:chExt cx="4380624" cy="81519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81E114-DE76-49D9-84A4-D85406D4FCEB}"/>
                </a:ext>
              </a:extLst>
            </p:cNvPr>
            <p:cNvSpPr txBox="1"/>
            <p:nvPr/>
          </p:nvSpPr>
          <p:spPr>
            <a:xfrm>
              <a:off x="1487520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19E51F-FBEC-41EE-8BD5-C77A18800858}"/>
                </a:ext>
              </a:extLst>
            </p:cNvPr>
            <p:cNvSpPr txBox="1"/>
            <p:nvPr/>
          </p:nvSpPr>
          <p:spPr>
            <a:xfrm>
              <a:off x="1487520" y="1515812"/>
              <a:ext cx="4380624" cy="6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10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Oval 21">
            <a:extLst>
              <a:ext uri="{FF2B5EF4-FFF2-40B4-BE49-F238E27FC236}">
                <a16:creationId xmlns:a16="http://schemas.microsoft.com/office/drawing/2014/main" id="{B6772792-A9E6-4D3D-B8EC-193DFF7C9094}"/>
              </a:ext>
            </a:extLst>
          </p:cNvPr>
          <p:cNvSpPr/>
          <p:nvPr/>
        </p:nvSpPr>
        <p:spPr>
          <a:xfrm rot="20700000">
            <a:off x="5995072" y="2057360"/>
            <a:ext cx="438803" cy="38458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1" name="Trapezoid 3">
            <a:extLst>
              <a:ext uri="{FF2B5EF4-FFF2-40B4-BE49-F238E27FC236}">
                <a16:creationId xmlns:a16="http://schemas.microsoft.com/office/drawing/2014/main" id="{95BB1BDF-2630-4F1E-BAE9-33483F8822B1}"/>
              </a:ext>
            </a:extLst>
          </p:cNvPr>
          <p:cNvSpPr/>
          <p:nvPr/>
        </p:nvSpPr>
        <p:spPr>
          <a:xfrm>
            <a:off x="6621214" y="3578454"/>
            <a:ext cx="390522" cy="3980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A23CF45A-159F-484F-875D-0F23A4978354}"/>
              </a:ext>
            </a:extLst>
          </p:cNvPr>
          <p:cNvSpPr/>
          <p:nvPr/>
        </p:nvSpPr>
        <p:spPr>
          <a:xfrm rot="14270044">
            <a:off x="5618410" y="4240541"/>
            <a:ext cx="390293" cy="406562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id="{19205F4D-4492-4EFA-82B7-82CC9BCDD2FA}"/>
              </a:ext>
            </a:extLst>
          </p:cNvPr>
          <p:cNvSpPr/>
          <p:nvPr/>
        </p:nvSpPr>
        <p:spPr>
          <a:xfrm>
            <a:off x="4684884" y="3063987"/>
            <a:ext cx="412117" cy="413850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89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56F0653-AEDA-4B83-B698-1694671E8953}"/>
              </a:ext>
            </a:extLst>
          </p:cNvPr>
          <p:cNvSpPr txBox="1">
            <a:spLocks/>
          </p:cNvSpPr>
          <p:nvPr/>
        </p:nvSpPr>
        <p:spPr>
          <a:xfrm rot="16200000">
            <a:off x="-2083117" y="2906913"/>
            <a:ext cx="6164031" cy="104417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06876-491C-4FF4-A133-F6784DEB662B}"/>
              </a:ext>
            </a:extLst>
          </p:cNvPr>
          <p:cNvSpPr txBox="1"/>
          <p:nvPr/>
        </p:nvSpPr>
        <p:spPr>
          <a:xfrm>
            <a:off x="6736198" y="1899100"/>
            <a:ext cx="4685903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I hope and I believe that this Template will your Time, Money and Reputation.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9756A4-101C-4EEE-8D85-4B78920996A4}"/>
              </a:ext>
            </a:extLst>
          </p:cNvPr>
          <p:cNvSpPr txBox="1"/>
          <p:nvPr/>
        </p:nvSpPr>
        <p:spPr>
          <a:xfrm>
            <a:off x="9770745" y="5526655"/>
            <a:ext cx="1799583" cy="85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 Designed</a:t>
            </a:r>
          </a:p>
        </p:txBody>
      </p:sp>
      <p:sp>
        <p:nvSpPr>
          <p:cNvPr id="20" name="직사각형 29">
            <a:extLst>
              <a:ext uri="{FF2B5EF4-FFF2-40B4-BE49-F238E27FC236}">
                <a16:creationId xmlns:a16="http://schemas.microsoft.com/office/drawing/2014/main" id="{C10D3F91-C9E6-4AC5-A9FE-DBE00372D06D}"/>
              </a:ext>
            </a:extLst>
          </p:cNvPr>
          <p:cNvSpPr/>
          <p:nvPr/>
        </p:nvSpPr>
        <p:spPr>
          <a:xfrm>
            <a:off x="7519309" y="3172518"/>
            <a:ext cx="40510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30">
            <a:extLst>
              <a:ext uri="{FF2B5EF4-FFF2-40B4-BE49-F238E27FC236}">
                <a16:creationId xmlns:a16="http://schemas.microsoft.com/office/drawing/2014/main" id="{3D7D8148-B531-4958-BA7A-8A7395A7023F}"/>
              </a:ext>
            </a:extLst>
          </p:cNvPr>
          <p:cNvSpPr/>
          <p:nvPr/>
        </p:nvSpPr>
        <p:spPr>
          <a:xfrm>
            <a:off x="7519309" y="3604523"/>
            <a:ext cx="40510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31">
            <a:extLst>
              <a:ext uri="{FF2B5EF4-FFF2-40B4-BE49-F238E27FC236}">
                <a16:creationId xmlns:a16="http://schemas.microsoft.com/office/drawing/2014/main" id="{B9F935D2-8A7B-4AFF-BAB0-8319C8CC3B1B}"/>
              </a:ext>
            </a:extLst>
          </p:cNvPr>
          <p:cNvSpPr/>
          <p:nvPr/>
        </p:nvSpPr>
        <p:spPr>
          <a:xfrm>
            <a:off x="7519309" y="4036528"/>
            <a:ext cx="40510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32">
            <a:extLst>
              <a:ext uri="{FF2B5EF4-FFF2-40B4-BE49-F238E27FC236}">
                <a16:creationId xmlns:a16="http://schemas.microsoft.com/office/drawing/2014/main" id="{97580B6D-7186-4CB1-8CE8-A6286B4512CF}"/>
              </a:ext>
            </a:extLst>
          </p:cNvPr>
          <p:cNvSpPr/>
          <p:nvPr/>
        </p:nvSpPr>
        <p:spPr>
          <a:xfrm>
            <a:off x="7519309" y="4468533"/>
            <a:ext cx="40510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33">
            <a:extLst>
              <a:ext uri="{FF2B5EF4-FFF2-40B4-BE49-F238E27FC236}">
                <a16:creationId xmlns:a16="http://schemas.microsoft.com/office/drawing/2014/main" id="{6AE50C1D-6F9C-413E-B03E-C5E846305423}"/>
              </a:ext>
            </a:extLst>
          </p:cNvPr>
          <p:cNvSpPr/>
          <p:nvPr/>
        </p:nvSpPr>
        <p:spPr>
          <a:xfrm>
            <a:off x="7519309" y="4900537"/>
            <a:ext cx="40510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ounded Rectangle 10">
            <a:extLst>
              <a:ext uri="{FF2B5EF4-FFF2-40B4-BE49-F238E27FC236}">
                <a16:creationId xmlns:a16="http://schemas.microsoft.com/office/drawing/2014/main" id="{05259F61-3521-4CB5-88E4-666C1203498C}"/>
              </a:ext>
            </a:extLst>
          </p:cNvPr>
          <p:cNvSpPr/>
          <p:nvPr/>
        </p:nvSpPr>
        <p:spPr>
          <a:xfrm>
            <a:off x="6998699" y="4036064"/>
            <a:ext cx="193643" cy="256265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ounded Rectangle 32">
            <a:extLst>
              <a:ext uri="{FF2B5EF4-FFF2-40B4-BE49-F238E27FC236}">
                <a16:creationId xmlns:a16="http://schemas.microsoft.com/office/drawing/2014/main" id="{D8075E64-1032-4740-AAA3-E823A35B267A}"/>
              </a:ext>
            </a:extLst>
          </p:cNvPr>
          <p:cNvSpPr/>
          <p:nvPr/>
        </p:nvSpPr>
        <p:spPr>
          <a:xfrm>
            <a:off x="6967657" y="3176886"/>
            <a:ext cx="255727" cy="25572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0221640D-728F-4D2F-A9BC-A0529F679DF8}"/>
              </a:ext>
            </a:extLst>
          </p:cNvPr>
          <p:cNvSpPr/>
          <p:nvPr/>
        </p:nvSpPr>
        <p:spPr>
          <a:xfrm rot="2700000">
            <a:off x="6994219" y="4855708"/>
            <a:ext cx="202603" cy="36322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0FB1525D-4555-4A91-9479-5D39503E183D}"/>
              </a:ext>
            </a:extLst>
          </p:cNvPr>
          <p:cNvSpPr/>
          <p:nvPr/>
        </p:nvSpPr>
        <p:spPr>
          <a:xfrm>
            <a:off x="6958332" y="4485755"/>
            <a:ext cx="274377" cy="2568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AAA968AE-77E3-44CA-9118-E2BBDC8FBED7}"/>
              </a:ext>
            </a:extLst>
          </p:cNvPr>
          <p:cNvSpPr/>
          <p:nvPr/>
        </p:nvSpPr>
        <p:spPr>
          <a:xfrm flipH="1">
            <a:off x="6964237" y="3626039"/>
            <a:ext cx="262564" cy="2165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27378B-1F67-4E56-B6E3-D087BCE08921}"/>
              </a:ext>
            </a:extLst>
          </p:cNvPr>
          <p:cNvSpPr txBox="1"/>
          <p:nvPr/>
        </p:nvSpPr>
        <p:spPr>
          <a:xfrm>
            <a:off x="6736198" y="415214"/>
            <a:ext cx="468590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cs typeface="Arial" pitchFamily="34" charset="0"/>
              </a:rPr>
              <a:t>AWESOME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D3D3F5-524D-4039-A97C-85E6A461DD8F}"/>
              </a:ext>
            </a:extLst>
          </p:cNvPr>
          <p:cNvSpPr txBox="1"/>
          <p:nvPr/>
        </p:nvSpPr>
        <p:spPr>
          <a:xfrm>
            <a:off x="6736198" y="1104324"/>
            <a:ext cx="46859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cs typeface="Arial" pitchFamily="34" charset="0"/>
              </a:rPr>
              <a:t>PRESENTATION</a:t>
            </a: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F889A2-A988-4C2C-9EF6-98F341F2C4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416481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24BA99-5A58-4793-991D-0D4C04FC0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9" name="그룹 44">
            <a:extLst>
              <a:ext uri="{FF2B5EF4-FFF2-40B4-BE49-F238E27FC236}">
                <a16:creationId xmlns:a16="http://schemas.microsoft.com/office/drawing/2014/main" id="{E857485B-5C40-4201-9791-7975BD006866}"/>
              </a:ext>
            </a:extLst>
          </p:cNvPr>
          <p:cNvGrpSpPr/>
          <p:nvPr/>
        </p:nvGrpSpPr>
        <p:grpSpPr>
          <a:xfrm flipH="1">
            <a:off x="5909631" y="3908671"/>
            <a:ext cx="3710346" cy="2672527"/>
            <a:chOff x="1016436" y="3876641"/>
            <a:chExt cx="3796962" cy="2734917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D534B824-D7FF-4984-BC3B-C762B298CE2B}"/>
                </a:ext>
              </a:extLst>
            </p:cNvPr>
            <p:cNvSpPr/>
            <p:nvPr/>
          </p:nvSpPr>
          <p:spPr>
            <a:xfrm>
              <a:off x="3234596" y="3876641"/>
              <a:ext cx="1578802" cy="2734917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7 w 3523460"/>
                <a:gd name="connsiteY0" fmla="*/ 4528242 h 4528242"/>
                <a:gd name="connsiteX1" fmla="*/ 870139 w 3523460"/>
                <a:gd name="connsiteY1" fmla="*/ 4094960 h 4528242"/>
                <a:gd name="connsiteX2" fmla="*/ 432816 w 3523460"/>
                <a:gd name="connsiteY2" fmla="*/ 2274110 h 4528242"/>
                <a:gd name="connsiteX3" fmla="*/ 75008 w 3523460"/>
                <a:gd name="connsiteY3" fmla="*/ 970096 h 4528242"/>
                <a:gd name="connsiteX4" fmla="*/ 750867 w 3523460"/>
                <a:gd name="connsiteY4" fmla="*/ 2107132 h 4528242"/>
                <a:gd name="connsiteX5" fmla="*/ 838333 w 3523460"/>
                <a:gd name="connsiteY5" fmla="*/ 2035571 h 4528242"/>
                <a:gd name="connsiteX6" fmla="*/ 711112 w 3523460"/>
                <a:gd name="connsiteY6" fmla="*/ 214722 h 4528242"/>
                <a:gd name="connsiteX7" fmla="*/ 1235897 w 3523460"/>
                <a:gd name="connsiteY7" fmla="*/ 1868593 h 4528242"/>
                <a:gd name="connsiteX8" fmla="*/ 1315411 w 3523460"/>
                <a:gd name="connsiteY8" fmla="*/ 1852690 h 4528242"/>
                <a:gd name="connsiteX9" fmla="*/ 1458534 w 3523460"/>
                <a:gd name="connsiteY9" fmla="*/ 37 h 4528242"/>
                <a:gd name="connsiteX10" fmla="*/ 1728878 w 3523460"/>
                <a:gd name="connsiteY10" fmla="*/ 1828836 h 4528242"/>
                <a:gd name="connsiteX11" fmla="*/ 1816344 w 3523460"/>
                <a:gd name="connsiteY11" fmla="*/ 1868594 h 4528242"/>
                <a:gd name="connsiteX12" fmla="*/ 2492205 w 3523460"/>
                <a:gd name="connsiteY12" fmla="*/ 333992 h 4528242"/>
                <a:gd name="connsiteX13" fmla="*/ 2221860 w 3523460"/>
                <a:gd name="connsiteY13" fmla="*/ 2011718 h 4528242"/>
                <a:gd name="connsiteX14" fmla="*/ 2325227 w 3523460"/>
                <a:gd name="connsiteY14" fmla="*/ 2711432 h 4528242"/>
                <a:gd name="connsiteX15" fmla="*/ 2762549 w 3523460"/>
                <a:gd name="connsiteY15" fmla="*/ 2266158 h 4528242"/>
                <a:gd name="connsiteX16" fmla="*/ 3509971 w 3523460"/>
                <a:gd name="connsiteY16" fmla="*/ 2162792 h 4528242"/>
                <a:gd name="connsiteX17" fmla="*/ 2778451 w 3523460"/>
                <a:gd name="connsiteY17" fmla="*/ 2942019 h 4528242"/>
                <a:gd name="connsiteX18" fmla="*/ 2118493 w 3523460"/>
                <a:gd name="connsiteY18" fmla="*/ 4007494 h 4528242"/>
                <a:gd name="connsiteX19" fmla="*/ 2126522 w 3523460"/>
                <a:gd name="connsiteY19" fmla="*/ 4522103 h 4528242"/>
                <a:gd name="connsiteX20" fmla="*/ 948467 w 3523460"/>
                <a:gd name="connsiteY20" fmla="*/ 4528242 h 4528242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126522 w 3523460"/>
                <a:gd name="connsiteY19" fmla="*/ 4522103 h 6103601"/>
                <a:gd name="connsiteX20" fmla="*/ 948467 w 3523460"/>
                <a:gd name="connsiteY20" fmla="*/ 6103601 h 6103601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357064 w 3523460"/>
                <a:gd name="connsiteY19" fmla="*/ 6059037 h 6103601"/>
                <a:gd name="connsiteX20" fmla="*/ 948467 w 3523460"/>
                <a:gd name="connsiteY20" fmla="*/ 6103601 h 61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6103601">
                  <a:moveTo>
                    <a:pt x="948467" y="6103601"/>
                  </a:moveTo>
                  <a:cubicBezTo>
                    <a:pt x="873324" y="5891568"/>
                    <a:pt x="1019530" y="4410362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47648" y="4296392"/>
                    <a:pt x="2319958" y="5817847"/>
                    <a:pt x="2357064" y="6059037"/>
                  </a:cubicBezTo>
                  <a:lnTo>
                    <a:pt x="948467" y="6103601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A1EC3475-22E3-4F0F-99C0-51788556FFB2}"/>
                </a:ext>
              </a:extLst>
            </p:cNvPr>
            <p:cNvSpPr/>
            <p:nvPr/>
          </p:nvSpPr>
          <p:spPr>
            <a:xfrm>
              <a:off x="2635903" y="4429817"/>
              <a:ext cx="1578802" cy="2167742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9256 w 3523460"/>
                <a:gd name="connsiteY0" fmla="*/ 4777995 h 4777995"/>
                <a:gd name="connsiteX1" fmla="*/ 870139 w 3523460"/>
                <a:gd name="connsiteY1" fmla="*/ 4094960 h 4777995"/>
                <a:gd name="connsiteX2" fmla="*/ 432816 w 3523460"/>
                <a:gd name="connsiteY2" fmla="*/ 2274110 h 4777995"/>
                <a:gd name="connsiteX3" fmla="*/ 75008 w 3523460"/>
                <a:gd name="connsiteY3" fmla="*/ 970096 h 4777995"/>
                <a:gd name="connsiteX4" fmla="*/ 750867 w 3523460"/>
                <a:gd name="connsiteY4" fmla="*/ 2107132 h 4777995"/>
                <a:gd name="connsiteX5" fmla="*/ 838333 w 3523460"/>
                <a:gd name="connsiteY5" fmla="*/ 2035571 h 4777995"/>
                <a:gd name="connsiteX6" fmla="*/ 711112 w 3523460"/>
                <a:gd name="connsiteY6" fmla="*/ 214722 h 4777995"/>
                <a:gd name="connsiteX7" fmla="*/ 1235897 w 3523460"/>
                <a:gd name="connsiteY7" fmla="*/ 1868593 h 4777995"/>
                <a:gd name="connsiteX8" fmla="*/ 1315411 w 3523460"/>
                <a:gd name="connsiteY8" fmla="*/ 1852690 h 4777995"/>
                <a:gd name="connsiteX9" fmla="*/ 1458534 w 3523460"/>
                <a:gd name="connsiteY9" fmla="*/ 37 h 4777995"/>
                <a:gd name="connsiteX10" fmla="*/ 1728878 w 3523460"/>
                <a:gd name="connsiteY10" fmla="*/ 1828836 h 4777995"/>
                <a:gd name="connsiteX11" fmla="*/ 1816344 w 3523460"/>
                <a:gd name="connsiteY11" fmla="*/ 1868594 h 4777995"/>
                <a:gd name="connsiteX12" fmla="*/ 2492205 w 3523460"/>
                <a:gd name="connsiteY12" fmla="*/ 333992 h 4777995"/>
                <a:gd name="connsiteX13" fmla="*/ 2221860 w 3523460"/>
                <a:gd name="connsiteY13" fmla="*/ 2011718 h 4777995"/>
                <a:gd name="connsiteX14" fmla="*/ 2325227 w 3523460"/>
                <a:gd name="connsiteY14" fmla="*/ 2711432 h 4777995"/>
                <a:gd name="connsiteX15" fmla="*/ 2762549 w 3523460"/>
                <a:gd name="connsiteY15" fmla="*/ 2266158 h 4777995"/>
                <a:gd name="connsiteX16" fmla="*/ 3509971 w 3523460"/>
                <a:gd name="connsiteY16" fmla="*/ 2162792 h 4777995"/>
                <a:gd name="connsiteX17" fmla="*/ 2778451 w 3523460"/>
                <a:gd name="connsiteY17" fmla="*/ 2942019 h 4777995"/>
                <a:gd name="connsiteX18" fmla="*/ 2118493 w 3523460"/>
                <a:gd name="connsiteY18" fmla="*/ 4007494 h 4777995"/>
                <a:gd name="connsiteX19" fmla="*/ 2126522 w 3523460"/>
                <a:gd name="connsiteY19" fmla="*/ 4522103 h 4777995"/>
                <a:gd name="connsiteX20" fmla="*/ 929256 w 3523460"/>
                <a:gd name="connsiteY20" fmla="*/ 4777995 h 4777995"/>
                <a:gd name="connsiteX0" fmla="*/ 929256 w 3523460"/>
                <a:gd name="connsiteY0" fmla="*/ 4777995 h 4829491"/>
                <a:gd name="connsiteX1" fmla="*/ 870139 w 3523460"/>
                <a:gd name="connsiteY1" fmla="*/ 4094960 h 4829491"/>
                <a:gd name="connsiteX2" fmla="*/ 432816 w 3523460"/>
                <a:gd name="connsiteY2" fmla="*/ 2274110 h 4829491"/>
                <a:gd name="connsiteX3" fmla="*/ 75008 w 3523460"/>
                <a:gd name="connsiteY3" fmla="*/ 970096 h 4829491"/>
                <a:gd name="connsiteX4" fmla="*/ 750867 w 3523460"/>
                <a:gd name="connsiteY4" fmla="*/ 2107132 h 4829491"/>
                <a:gd name="connsiteX5" fmla="*/ 838333 w 3523460"/>
                <a:gd name="connsiteY5" fmla="*/ 2035571 h 4829491"/>
                <a:gd name="connsiteX6" fmla="*/ 711112 w 3523460"/>
                <a:gd name="connsiteY6" fmla="*/ 214722 h 4829491"/>
                <a:gd name="connsiteX7" fmla="*/ 1235897 w 3523460"/>
                <a:gd name="connsiteY7" fmla="*/ 1868593 h 4829491"/>
                <a:gd name="connsiteX8" fmla="*/ 1315411 w 3523460"/>
                <a:gd name="connsiteY8" fmla="*/ 1852690 h 4829491"/>
                <a:gd name="connsiteX9" fmla="*/ 1458534 w 3523460"/>
                <a:gd name="connsiteY9" fmla="*/ 37 h 4829491"/>
                <a:gd name="connsiteX10" fmla="*/ 1728878 w 3523460"/>
                <a:gd name="connsiteY10" fmla="*/ 1828836 h 4829491"/>
                <a:gd name="connsiteX11" fmla="*/ 1816344 w 3523460"/>
                <a:gd name="connsiteY11" fmla="*/ 1868594 h 4829491"/>
                <a:gd name="connsiteX12" fmla="*/ 2492205 w 3523460"/>
                <a:gd name="connsiteY12" fmla="*/ 333992 h 4829491"/>
                <a:gd name="connsiteX13" fmla="*/ 2221860 w 3523460"/>
                <a:gd name="connsiteY13" fmla="*/ 2011718 h 4829491"/>
                <a:gd name="connsiteX14" fmla="*/ 2325227 w 3523460"/>
                <a:gd name="connsiteY14" fmla="*/ 2711432 h 4829491"/>
                <a:gd name="connsiteX15" fmla="*/ 2762549 w 3523460"/>
                <a:gd name="connsiteY15" fmla="*/ 2266158 h 4829491"/>
                <a:gd name="connsiteX16" fmla="*/ 3509971 w 3523460"/>
                <a:gd name="connsiteY16" fmla="*/ 2162792 h 4829491"/>
                <a:gd name="connsiteX17" fmla="*/ 2778451 w 3523460"/>
                <a:gd name="connsiteY17" fmla="*/ 2942019 h 4829491"/>
                <a:gd name="connsiteX18" fmla="*/ 2118493 w 3523460"/>
                <a:gd name="connsiteY18" fmla="*/ 4007494 h 4829491"/>
                <a:gd name="connsiteX19" fmla="*/ 2145734 w 3523460"/>
                <a:gd name="connsiteY19" fmla="*/ 4829491 h 4829491"/>
                <a:gd name="connsiteX20" fmla="*/ 929256 w 3523460"/>
                <a:gd name="connsiteY20" fmla="*/ 4777995 h 482949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4 w 3523460"/>
                <a:gd name="connsiteY19" fmla="*/ 4829491 h 4854841"/>
                <a:gd name="connsiteX20" fmla="*/ 929256 w 3523460"/>
                <a:gd name="connsiteY20" fmla="*/ 4854841 h 485484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5 w 3523460"/>
                <a:gd name="connsiteY19" fmla="*/ 4837820 h 4854841"/>
                <a:gd name="connsiteX20" fmla="*/ 929256 w 3523460"/>
                <a:gd name="connsiteY20" fmla="*/ 4854841 h 4854841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837820">
                  <a:moveTo>
                    <a:pt x="929257" y="4829855"/>
                  </a:moveTo>
                  <a:cubicBezTo>
                    <a:pt x="937409" y="4667798"/>
                    <a:pt x="977884" y="4352057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097672" y="4371359"/>
                    <a:pt x="2108629" y="4596630"/>
                    <a:pt x="2145735" y="4837820"/>
                  </a:cubicBezTo>
                  <a:lnTo>
                    <a:pt x="929257" y="4829855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CDE7D41-E8D0-4227-9D04-3B773D35DD71}"/>
                </a:ext>
              </a:extLst>
            </p:cNvPr>
            <p:cNvSpPr/>
            <p:nvPr/>
          </p:nvSpPr>
          <p:spPr>
            <a:xfrm flipH="1">
              <a:off x="1753574" y="4584405"/>
              <a:ext cx="1578802" cy="2018810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3479 w 3523460"/>
                <a:gd name="connsiteY0" fmla="*/ 448726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23479 w 3523460"/>
                <a:gd name="connsiteY20" fmla="*/ 4487266 h 4522103"/>
                <a:gd name="connsiteX0" fmla="*/ 923479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23479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505443">
                  <a:moveTo>
                    <a:pt x="931808" y="4487266"/>
                  </a:moveTo>
                  <a:cubicBezTo>
                    <a:pt x="914969" y="4366857"/>
                    <a:pt x="952895" y="4293750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06001" y="4229757"/>
                    <a:pt x="2081085" y="4264253"/>
                    <a:pt x="2118191" y="4505443"/>
                  </a:cubicBezTo>
                  <a:cubicBezTo>
                    <a:pt x="1725506" y="4488277"/>
                    <a:pt x="1324493" y="4504432"/>
                    <a:pt x="931808" y="4487266"/>
                  </a:cubicBezTo>
                  <a:close/>
                </a:path>
              </a:pathLst>
            </a:cu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6921425C-C473-486C-8ABB-01F900F83D2D}"/>
                </a:ext>
              </a:extLst>
            </p:cNvPr>
            <p:cNvSpPr/>
            <p:nvPr/>
          </p:nvSpPr>
          <p:spPr>
            <a:xfrm flipH="1">
              <a:off x="1016436" y="5118688"/>
              <a:ext cx="1578802" cy="1483571"/>
            </a:xfrm>
            <a:custGeom>
              <a:avLst/>
              <a:gdLst/>
              <a:ahLst/>
              <a:cxnLst/>
              <a:rect l="l" t="t" r="r" b="b"/>
              <a:pathLst>
                <a:path w="1224747" h="1150872">
                  <a:moveTo>
                    <a:pt x="506983" y="13"/>
                  </a:moveTo>
                  <a:cubicBezTo>
                    <a:pt x="402878" y="-2751"/>
                    <a:pt x="456313" y="444994"/>
                    <a:pt x="457234" y="643991"/>
                  </a:cubicBezTo>
                  <a:cubicBezTo>
                    <a:pt x="455852" y="711705"/>
                    <a:pt x="431899" y="670247"/>
                    <a:pt x="429595" y="649519"/>
                  </a:cubicBezTo>
                  <a:cubicBezTo>
                    <a:pt x="402417" y="548638"/>
                    <a:pt x="316278" y="64042"/>
                    <a:pt x="247181" y="74637"/>
                  </a:cubicBezTo>
                  <a:cubicBezTo>
                    <a:pt x="148604" y="87535"/>
                    <a:pt x="249024" y="498428"/>
                    <a:pt x="291403" y="707560"/>
                  </a:cubicBezTo>
                  <a:cubicBezTo>
                    <a:pt x="299694" y="731974"/>
                    <a:pt x="274819" y="759151"/>
                    <a:pt x="261000" y="732434"/>
                  </a:cubicBezTo>
                  <a:cubicBezTo>
                    <a:pt x="216778" y="672551"/>
                    <a:pt x="86417" y="322462"/>
                    <a:pt x="26073" y="337203"/>
                  </a:cubicBezTo>
                  <a:cubicBezTo>
                    <a:pt x="-65135" y="394323"/>
                    <a:pt x="108988" y="639385"/>
                    <a:pt x="150446" y="790475"/>
                  </a:cubicBezTo>
                  <a:cubicBezTo>
                    <a:pt x="154996" y="914832"/>
                    <a:pt x="167867" y="1035860"/>
                    <a:pt x="198006" y="1150872"/>
                  </a:cubicBezTo>
                  <a:lnTo>
                    <a:pt x="894045" y="1150872"/>
                  </a:lnTo>
                  <a:lnTo>
                    <a:pt x="965784" y="1022639"/>
                  </a:lnTo>
                  <a:cubicBezTo>
                    <a:pt x="1036722" y="901951"/>
                    <a:pt x="1135300" y="850359"/>
                    <a:pt x="1220058" y="751781"/>
                  </a:cubicBezTo>
                  <a:cubicBezTo>
                    <a:pt x="1257831" y="702953"/>
                    <a:pt x="1057912" y="659653"/>
                    <a:pt x="960256" y="787711"/>
                  </a:cubicBezTo>
                  <a:cubicBezTo>
                    <a:pt x="898530" y="836540"/>
                    <a:pt x="847859" y="890895"/>
                    <a:pt x="808244" y="942487"/>
                  </a:cubicBezTo>
                  <a:lnTo>
                    <a:pt x="772314" y="699269"/>
                  </a:lnTo>
                  <a:cubicBezTo>
                    <a:pt x="804559" y="511326"/>
                    <a:pt x="966705" y="146497"/>
                    <a:pt x="866285" y="116095"/>
                  </a:cubicBezTo>
                  <a:cubicBezTo>
                    <a:pt x="764023" y="83850"/>
                    <a:pt x="714273" y="477239"/>
                    <a:pt x="631357" y="649519"/>
                  </a:cubicBezTo>
                  <a:cubicBezTo>
                    <a:pt x="613392" y="666102"/>
                    <a:pt x="602797" y="666562"/>
                    <a:pt x="600954" y="635699"/>
                  </a:cubicBezTo>
                  <a:cubicBezTo>
                    <a:pt x="593584" y="535740"/>
                    <a:pt x="588518" y="-2752"/>
                    <a:pt x="506983" y="13"/>
                  </a:cubicBez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44" name="그룹 18">
            <a:extLst>
              <a:ext uri="{FF2B5EF4-FFF2-40B4-BE49-F238E27FC236}">
                <a16:creationId xmlns:a16="http://schemas.microsoft.com/office/drawing/2014/main" id="{1F98E24A-1489-4745-A2AD-D02E9AA2B93F}"/>
              </a:ext>
            </a:extLst>
          </p:cNvPr>
          <p:cNvGrpSpPr/>
          <p:nvPr/>
        </p:nvGrpSpPr>
        <p:grpSpPr>
          <a:xfrm>
            <a:off x="2572031" y="3908671"/>
            <a:ext cx="3710346" cy="2672527"/>
            <a:chOff x="1016436" y="3876641"/>
            <a:chExt cx="3796962" cy="2734917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15611DE3-D470-41C3-B42F-6CB989F1D812}"/>
                </a:ext>
              </a:extLst>
            </p:cNvPr>
            <p:cNvSpPr/>
            <p:nvPr/>
          </p:nvSpPr>
          <p:spPr>
            <a:xfrm>
              <a:off x="3234596" y="3876641"/>
              <a:ext cx="1578802" cy="2734917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7 w 3523460"/>
                <a:gd name="connsiteY0" fmla="*/ 4528242 h 4528242"/>
                <a:gd name="connsiteX1" fmla="*/ 870139 w 3523460"/>
                <a:gd name="connsiteY1" fmla="*/ 4094960 h 4528242"/>
                <a:gd name="connsiteX2" fmla="*/ 432816 w 3523460"/>
                <a:gd name="connsiteY2" fmla="*/ 2274110 h 4528242"/>
                <a:gd name="connsiteX3" fmla="*/ 75008 w 3523460"/>
                <a:gd name="connsiteY3" fmla="*/ 970096 h 4528242"/>
                <a:gd name="connsiteX4" fmla="*/ 750867 w 3523460"/>
                <a:gd name="connsiteY4" fmla="*/ 2107132 h 4528242"/>
                <a:gd name="connsiteX5" fmla="*/ 838333 w 3523460"/>
                <a:gd name="connsiteY5" fmla="*/ 2035571 h 4528242"/>
                <a:gd name="connsiteX6" fmla="*/ 711112 w 3523460"/>
                <a:gd name="connsiteY6" fmla="*/ 214722 h 4528242"/>
                <a:gd name="connsiteX7" fmla="*/ 1235897 w 3523460"/>
                <a:gd name="connsiteY7" fmla="*/ 1868593 h 4528242"/>
                <a:gd name="connsiteX8" fmla="*/ 1315411 w 3523460"/>
                <a:gd name="connsiteY8" fmla="*/ 1852690 h 4528242"/>
                <a:gd name="connsiteX9" fmla="*/ 1458534 w 3523460"/>
                <a:gd name="connsiteY9" fmla="*/ 37 h 4528242"/>
                <a:gd name="connsiteX10" fmla="*/ 1728878 w 3523460"/>
                <a:gd name="connsiteY10" fmla="*/ 1828836 h 4528242"/>
                <a:gd name="connsiteX11" fmla="*/ 1816344 w 3523460"/>
                <a:gd name="connsiteY11" fmla="*/ 1868594 h 4528242"/>
                <a:gd name="connsiteX12" fmla="*/ 2492205 w 3523460"/>
                <a:gd name="connsiteY12" fmla="*/ 333992 h 4528242"/>
                <a:gd name="connsiteX13" fmla="*/ 2221860 w 3523460"/>
                <a:gd name="connsiteY13" fmla="*/ 2011718 h 4528242"/>
                <a:gd name="connsiteX14" fmla="*/ 2325227 w 3523460"/>
                <a:gd name="connsiteY14" fmla="*/ 2711432 h 4528242"/>
                <a:gd name="connsiteX15" fmla="*/ 2762549 w 3523460"/>
                <a:gd name="connsiteY15" fmla="*/ 2266158 h 4528242"/>
                <a:gd name="connsiteX16" fmla="*/ 3509971 w 3523460"/>
                <a:gd name="connsiteY16" fmla="*/ 2162792 h 4528242"/>
                <a:gd name="connsiteX17" fmla="*/ 2778451 w 3523460"/>
                <a:gd name="connsiteY17" fmla="*/ 2942019 h 4528242"/>
                <a:gd name="connsiteX18" fmla="*/ 2118493 w 3523460"/>
                <a:gd name="connsiteY18" fmla="*/ 4007494 h 4528242"/>
                <a:gd name="connsiteX19" fmla="*/ 2126522 w 3523460"/>
                <a:gd name="connsiteY19" fmla="*/ 4522103 h 4528242"/>
                <a:gd name="connsiteX20" fmla="*/ 948467 w 3523460"/>
                <a:gd name="connsiteY20" fmla="*/ 4528242 h 4528242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126522 w 3523460"/>
                <a:gd name="connsiteY19" fmla="*/ 4522103 h 6103601"/>
                <a:gd name="connsiteX20" fmla="*/ 948467 w 3523460"/>
                <a:gd name="connsiteY20" fmla="*/ 6103601 h 6103601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357064 w 3523460"/>
                <a:gd name="connsiteY19" fmla="*/ 6059037 h 6103601"/>
                <a:gd name="connsiteX20" fmla="*/ 948467 w 3523460"/>
                <a:gd name="connsiteY20" fmla="*/ 6103601 h 61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6103601">
                  <a:moveTo>
                    <a:pt x="948467" y="6103601"/>
                  </a:moveTo>
                  <a:cubicBezTo>
                    <a:pt x="873324" y="5891568"/>
                    <a:pt x="1019530" y="4410362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47648" y="4296392"/>
                    <a:pt x="2319958" y="5817847"/>
                    <a:pt x="2357064" y="6059037"/>
                  </a:cubicBezTo>
                  <a:lnTo>
                    <a:pt x="948467" y="6103601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36059920-3654-4007-905D-87231DBC1071}"/>
                </a:ext>
              </a:extLst>
            </p:cNvPr>
            <p:cNvSpPr/>
            <p:nvPr/>
          </p:nvSpPr>
          <p:spPr>
            <a:xfrm>
              <a:off x="2635903" y="4429817"/>
              <a:ext cx="1578802" cy="2167742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9256 w 3523460"/>
                <a:gd name="connsiteY0" fmla="*/ 4777995 h 4777995"/>
                <a:gd name="connsiteX1" fmla="*/ 870139 w 3523460"/>
                <a:gd name="connsiteY1" fmla="*/ 4094960 h 4777995"/>
                <a:gd name="connsiteX2" fmla="*/ 432816 w 3523460"/>
                <a:gd name="connsiteY2" fmla="*/ 2274110 h 4777995"/>
                <a:gd name="connsiteX3" fmla="*/ 75008 w 3523460"/>
                <a:gd name="connsiteY3" fmla="*/ 970096 h 4777995"/>
                <a:gd name="connsiteX4" fmla="*/ 750867 w 3523460"/>
                <a:gd name="connsiteY4" fmla="*/ 2107132 h 4777995"/>
                <a:gd name="connsiteX5" fmla="*/ 838333 w 3523460"/>
                <a:gd name="connsiteY5" fmla="*/ 2035571 h 4777995"/>
                <a:gd name="connsiteX6" fmla="*/ 711112 w 3523460"/>
                <a:gd name="connsiteY6" fmla="*/ 214722 h 4777995"/>
                <a:gd name="connsiteX7" fmla="*/ 1235897 w 3523460"/>
                <a:gd name="connsiteY7" fmla="*/ 1868593 h 4777995"/>
                <a:gd name="connsiteX8" fmla="*/ 1315411 w 3523460"/>
                <a:gd name="connsiteY8" fmla="*/ 1852690 h 4777995"/>
                <a:gd name="connsiteX9" fmla="*/ 1458534 w 3523460"/>
                <a:gd name="connsiteY9" fmla="*/ 37 h 4777995"/>
                <a:gd name="connsiteX10" fmla="*/ 1728878 w 3523460"/>
                <a:gd name="connsiteY10" fmla="*/ 1828836 h 4777995"/>
                <a:gd name="connsiteX11" fmla="*/ 1816344 w 3523460"/>
                <a:gd name="connsiteY11" fmla="*/ 1868594 h 4777995"/>
                <a:gd name="connsiteX12" fmla="*/ 2492205 w 3523460"/>
                <a:gd name="connsiteY12" fmla="*/ 333992 h 4777995"/>
                <a:gd name="connsiteX13" fmla="*/ 2221860 w 3523460"/>
                <a:gd name="connsiteY13" fmla="*/ 2011718 h 4777995"/>
                <a:gd name="connsiteX14" fmla="*/ 2325227 w 3523460"/>
                <a:gd name="connsiteY14" fmla="*/ 2711432 h 4777995"/>
                <a:gd name="connsiteX15" fmla="*/ 2762549 w 3523460"/>
                <a:gd name="connsiteY15" fmla="*/ 2266158 h 4777995"/>
                <a:gd name="connsiteX16" fmla="*/ 3509971 w 3523460"/>
                <a:gd name="connsiteY16" fmla="*/ 2162792 h 4777995"/>
                <a:gd name="connsiteX17" fmla="*/ 2778451 w 3523460"/>
                <a:gd name="connsiteY17" fmla="*/ 2942019 h 4777995"/>
                <a:gd name="connsiteX18" fmla="*/ 2118493 w 3523460"/>
                <a:gd name="connsiteY18" fmla="*/ 4007494 h 4777995"/>
                <a:gd name="connsiteX19" fmla="*/ 2126522 w 3523460"/>
                <a:gd name="connsiteY19" fmla="*/ 4522103 h 4777995"/>
                <a:gd name="connsiteX20" fmla="*/ 929256 w 3523460"/>
                <a:gd name="connsiteY20" fmla="*/ 4777995 h 4777995"/>
                <a:gd name="connsiteX0" fmla="*/ 929256 w 3523460"/>
                <a:gd name="connsiteY0" fmla="*/ 4777995 h 4829491"/>
                <a:gd name="connsiteX1" fmla="*/ 870139 w 3523460"/>
                <a:gd name="connsiteY1" fmla="*/ 4094960 h 4829491"/>
                <a:gd name="connsiteX2" fmla="*/ 432816 w 3523460"/>
                <a:gd name="connsiteY2" fmla="*/ 2274110 h 4829491"/>
                <a:gd name="connsiteX3" fmla="*/ 75008 w 3523460"/>
                <a:gd name="connsiteY3" fmla="*/ 970096 h 4829491"/>
                <a:gd name="connsiteX4" fmla="*/ 750867 w 3523460"/>
                <a:gd name="connsiteY4" fmla="*/ 2107132 h 4829491"/>
                <a:gd name="connsiteX5" fmla="*/ 838333 w 3523460"/>
                <a:gd name="connsiteY5" fmla="*/ 2035571 h 4829491"/>
                <a:gd name="connsiteX6" fmla="*/ 711112 w 3523460"/>
                <a:gd name="connsiteY6" fmla="*/ 214722 h 4829491"/>
                <a:gd name="connsiteX7" fmla="*/ 1235897 w 3523460"/>
                <a:gd name="connsiteY7" fmla="*/ 1868593 h 4829491"/>
                <a:gd name="connsiteX8" fmla="*/ 1315411 w 3523460"/>
                <a:gd name="connsiteY8" fmla="*/ 1852690 h 4829491"/>
                <a:gd name="connsiteX9" fmla="*/ 1458534 w 3523460"/>
                <a:gd name="connsiteY9" fmla="*/ 37 h 4829491"/>
                <a:gd name="connsiteX10" fmla="*/ 1728878 w 3523460"/>
                <a:gd name="connsiteY10" fmla="*/ 1828836 h 4829491"/>
                <a:gd name="connsiteX11" fmla="*/ 1816344 w 3523460"/>
                <a:gd name="connsiteY11" fmla="*/ 1868594 h 4829491"/>
                <a:gd name="connsiteX12" fmla="*/ 2492205 w 3523460"/>
                <a:gd name="connsiteY12" fmla="*/ 333992 h 4829491"/>
                <a:gd name="connsiteX13" fmla="*/ 2221860 w 3523460"/>
                <a:gd name="connsiteY13" fmla="*/ 2011718 h 4829491"/>
                <a:gd name="connsiteX14" fmla="*/ 2325227 w 3523460"/>
                <a:gd name="connsiteY14" fmla="*/ 2711432 h 4829491"/>
                <a:gd name="connsiteX15" fmla="*/ 2762549 w 3523460"/>
                <a:gd name="connsiteY15" fmla="*/ 2266158 h 4829491"/>
                <a:gd name="connsiteX16" fmla="*/ 3509971 w 3523460"/>
                <a:gd name="connsiteY16" fmla="*/ 2162792 h 4829491"/>
                <a:gd name="connsiteX17" fmla="*/ 2778451 w 3523460"/>
                <a:gd name="connsiteY17" fmla="*/ 2942019 h 4829491"/>
                <a:gd name="connsiteX18" fmla="*/ 2118493 w 3523460"/>
                <a:gd name="connsiteY18" fmla="*/ 4007494 h 4829491"/>
                <a:gd name="connsiteX19" fmla="*/ 2145734 w 3523460"/>
                <a:gd name="connsiteY19" fmla="*/ 4829491 h 4829491"/>
                <a:gd name="connsiteX20" fmla="*/ 929256 w 3523460"/>
                <a:gd name="connsiteY20" fmla="*/ 4777995 h 482949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4 w 3523460"/>
                <a:gd name="connsiteY19" fmla="*/ 4829491 h 4854841"/>
                <a:gd name="connsiteX20" fmla="*/ 929256 w 3523460"/>
                <a:gd name="connsiteY20" fmla="*/ 4854841 h 485484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5 w 3523460"/>
                <a:gd name="connsiteY19" fmla="*/ 4837820 h 4854841"/>
                <a:gd name="connsiteX20" fmla="*/ 929256 w 3523460"/>
                <a:gd name="connsiteY20" fmla="*/ 4854841 h 4854841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837820">
                  <a:moveTo>
                    <a:pt x="929257" y="4829855"/>
                  </a:moveTo>
                  <a:cubicBezTo>
                    <a:pt x="937409" y="4667798"/>
                    <a:pt x="977884" y="4352057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097672" y="4371359"/>
                    <a:pt x="2108629" y="4596630"/>
                    <a:pt x="2145735" y="4837820"/>
                  </a:cubicBezTo>
                  <a:lnTo>
                    <a:pt x="929257" y="4829855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AF03CEC4-3EC5-468F-9628-25A9DF6F091D}"/>
                </a:ext>
              </a:extLst>
            </p:cNvPr>
            <p:cNvSpPr/>
            <p:nvPr/>
          </p:nvSpPr>
          <p:spPr>
            <a:xfrm flipH="1">
              <a:off x="1753574" y="4584405"/>
              <a:ext cx="1578802" cy="2018810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3479 w 3523460"/>
                <a:gd name="connsiteY0" fmla="*/ 448726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23479 w 3523460"/>
                <a:gd name="connsiteY20" fmla="*/ 4487266 h 4522103"/>
                <a:gd name="connsiteX0" fmla="*/ 923479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23479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505443">
                  <a:moveTo>
                    <a:pt x="931808" y="4487266"/>
                  </a:moveTo>
                  <a:cubicBezTo>
                    <a:pt x="914969" y="4366857"/>
                    <a:pt x="952895" y="4293750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06001" y="4229757"/>
                    <a:pt x="2081085" y="4264253"/>
                    <a:pt x="2118191" y="4505443"/>
                  </a:cubicBezTo>
                  <a:cubicBezTo>
                    <a:pt x="1725506" y="4488277"/>
                    <a:pt x="1324493" y="4504432"/>
                    <a:pt x="931808" y="4487266"/>
                  </a:cubicBezTo>
                  <a:close/>
                </a:path>
              </a:pathLst>
            </a:cu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84A221C-42D9-47D3-9804-650CAE1CEA48}"/>
                </a:ext>
              </a:extLst>
            </p:cNvPr>
            <p:cNvSpPr/>
            <p:nvPr/>
          </p:nvSpPr>
          <p:spPr>
            <a:xfrm flipH="1">
              <a:off x="1016436" y="5118688"/>
              <a:ext cx="1578802" cy="1483571"/>
            </a:xfrm>
            <a:custGeom>
              <a:avLst/>
              <a:gdLst/>
              <a:ahLst/>
              <a:cxnLst/>
              <a:rect l="l" t="t" r="r" b="b"/>
              <a:pathLst>
                <a:path w="1224747" h="1150872">
                  <a:moveTo>
                    <a:pt x="506983" y="13"/>
                  </a:moveTo>
                  <a:cubicBezTo>
                    <a:pt x="402878" y="-2751"/>
                    <a:pt x="456313" y="444994"/>
                    <a:pt x="457234" y="643991"/>
                  </a:cubicBezTo>
                  <a:cubicBezTo>
                    <a:pt x="455852" y="711705"/>
                    <a:pt x="431899" y="670247"/>
                    <a:pt x="429595" y="649519"/>
                  </a:cubicBezTo>
                  <a:cubicBezTo>
                    <a:pt x="402417" y="548638"/>
                    <a:pt x="316278" y="64042"/>
                    <a:pt x="247181" y="74637"/>
                  </a:cubicBezTo>
                  <a:cubicBezTo>
                    <a:pt x="148604" y="87535"/>
                    <a:pt x="249024" y="498428"/>
                    <a:pt x="291403" y="707560"/>
                  </a:cubicBezTo>
                  <a:cubicBezTo>
                    <a:pt x="299694" y="731974"/>
                    <a:pt x="274819" y="759151"/>
                    <a:pt x="261000" y="732434"/>
                  </a:cubicBezTo>
                  <a:cubicBezTo>
                    <a:pt x="216778" y="672551"/>
                    <a:pt x="86417" y="322462"/>
                    <a:pt x="26073" y="337203"/>
                  </a:cubicBezTo>
                  <a:cubicBezTo>
                    <a:pt x="-65135" y="394323"/>
                    <a:pt x="108988" y="639385"/>
                    <a:pt x="150446" y="790475"/>
                  </a:cubicBezTo>
                  <a:cubicBezTo>
                    <a:pt x="154996" y="914832"/>
                    <a:pt x="167867" y="1035860"/>
                    <a:pt x="198006" y="1150872"/>
                  </a:cubicBezTo>
                  <a:lnTo>
                    <a:pt x="894045" y="1150872"/>
                  </a:lnTo>
                  <a:lnTo>
                    <a:pt x="965784" y="1022639"/>
                  </a:lnTo>
                  <a:cubicBezTo>
                    <a:pt x="1036722" y="901951"/>
                    <a:pt x="1135300" y="850359"/>
                    <a:pt x="1220058" y="751781"/>
                  </a:cubicBezTo>
                  <a:cubicBezTo>
                    <a:pt x="1257831" y="702953"/>
                    <a:pt x="1057912" y="659653"/>
                    <a:pt x="960256" y="787711"/>
                  </a:cubicBezTo>
                  <a:cubicBezTo>
                    <a:pt x="898530" y="836540"/>
                    <a:pt x="847859" y="890895"/>
                    <a:pt x="808244" y="942487"/>
                  </a:cubicBezTo>
                  <a:lnTo>
                    <a:pt x="772314" y="699269"/>
                  </a:lnTo>
                  <a:cubicBezTo>
                    <a:pt x="804559" y="511326"/>
                    <a:pt x="966705" y="146497"/>
                    <a:pt x="866285" y="116095"/>
                  </a:cubicBezTo>
                  <a:cubicBezTo>
                    <a:pt x="764023" y="83850"/>
                    <a:pt x="714273" y="477239"/>
                    <a:pt x="631357" y="649519"/>
                  </a:cubicBezTo>
                  <a:cubicBezTo>
                    <a:pt x="613392" y="666102"/>
                    <a:pt x="602797" y="666562"/>
                    <a:pt x="600954" y="635699"/>
                  </a:cubicBezTo>
                  <a:cubicBezTo>
                    <a:pt x="593584" y="535740"/>
                    <a:pt x="588518" y="-2752"/>
                    <a:pt x="506983" y="13"/>
                  </a:cubicBez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9" name="Freeform 2">
            <a:extLst>
              <a:ext uri="{FF2B5EF4-FFF2-40B4-BE49-F238E27FC236}">
                <a16:creationId xmlns:a16="http://schemas.microsoft.com/office/drawing/2014/main" id="{DAB15691-C058-4457-BC2F-3B1F2DD9419B}"/>
              </a:ext>
            </a:extLst>
          </p:cNvPr>
          <p:cNvSpPr/>
          <p:nvPr/>
        </p:nvSpPr>
        <p:spPr>
          <a:xfrm>
            <a:off x="5244107" y="3158988"/>
            <a:ext cx="2016176" cy="3408950"/>
          </a:xfrm>
          <a:custGeom>
            <a:avLst/>
            <a:gdLst>
              <a:gd name="connsiteX0" fmla="*/ 811033 w 3490622"/>
              <a:gd name="connsiteY0" fmla="*/ 4778734 h 4778734"/>
              <a:gd name="connsiteX1" fmla="*/ 803081 w 3490622"/>
              <a:gd name="connsiteY1" fmla="*/ 4341412 h 4778734"/>
              <a:gd name="connsiteX2" fmla="*/ 437321 w 3490622"/>
              <a:gd name="connsiteY2" fmla="*/ 2313830 h 4778734"/>
              <a:gd name="connsiteX3" fmla="*/ 0 w 3490622"/>
              <a:gd name="connsiteY3" fmla="*/ 938254 h 4778734"/>
              <a:gd name="connsiteX4" fmla="*/ 747422 w 3490622"/>
              <a:gd name="connsiteY4" fmla="*/ 2019631 h 4778734"/>
              <a:gd name="connsiteX5" fmla="*/ 667909 w 3490622"/>
              <a:gd name="connsiteY5" fmla="*/ 182880 h 4778734"/>
              <a:gd name="connsiteX6" fmla="*/ 1264257 w 3490622"/>
              <a:gd name="connsiteY6" fmla="*/ 1804946 h 4778734"/>
              <a:gd name="connsiteX7" fmla="*/ 1407380 w 3490622"/>
              <a:gd name="connsiteY7" fmla="*/ 0 h 4778734"/>
              <a:gd name="connsiteX8" fmla="*/ 1757238 w 3490622"/>
              <a:gd name="connsiteY8" fmla="*/ 1868557 h 4778734"/>
              <a:gd name="connsiteX9" fmla="*/ 2456953 w 3490622"/>
              <a:gd name="connsiteY9" fmla="*/ 333955 h 4778734"/>
              <a:gd name="connsiteX10" fmla="*/ 2194560 w 3490622"/>
              <a:gd name="connsiteY10" fmla="*/ 2003729 h 4778734"/>
              <a:gd name="connsiteX11" fmla="*/ 2305878 w 3490622"/>
              <a:gd name="connsiteY11" fmla="*/ 2759103 h 4778734"/>
              <a:gd name="connsiteX12" fmla="*/ 2623930 w 3490622"/>
              <a:gd name="connsiteY12" fmla="*/ 2361537 h 4778734"/>
              <a:gd name="connsiteX13" fmla="*/ 3490622 w 3490622"/>
              <a:gd name="connsiteY13" fmla="*/ 2210463 h 4778734"/>
              <a:gd name="connsiteX14" fmla="*/ 2759102 w 3490622"/>
              <a:gd name="connsiteY14" fmla="*/ 2989690 h 4778734"/>
              <a:gd name="connsiteX15" fmla="*/ 2051436 w 3490622"/>
              <a:gd name="connsiteY15" fmla="*/ 4007457 h 4778734"/>
              <a:gd name="connsiteX16" fmla="*/ 2210462 w 3490622"/>
              <a:gd name="connsiteY16" fmla="*/ 4778734 h 4778734"/>
              <a:gd name="connsiteX17" fmla="*/ 811033 w 3490622"/>
              <a:gd name="connsiteY17" fmla="*/ 4778734 h 4778734"/>
              <a:gd name="connsiteX0" fmla="*/ 755374 w 3434963"/>
              <a:gd name="connsiteY0" fmla="*/ 4778734 h 4778734"/>
              <a:gd name="connsiteX1" fmla="*/ 747422 w 3434963"/>
              <a:gd name="connsiteY1" fmla="*/ 4341412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46514"/>
              <a:gd name="connsiteY0" fmla="*/ 4778734 h 4778734"/>
              <a:gd name="connsiteX1" fmla="*/ 795131 w 3446514"/>
              <a:gd name="connsiteY1" fmla="*/ 4142631 h 4778734"/>
              <a:gd name="connsiteX2" fmla="*/ 381662 w 3446514"/>
              <a:gd name="connsiteY2" fmla="*/ 2313830 h 4778734"/>
              <a:gd name="connsiteX3" fmla="*/ 0 w 3446514"/>
              <a:gd name="connsiteY3" fmla="*/ 1017767 h 4778734"/>
              <a:gd name="connsiteX4" fmla="*/ 691763 w 3446514"/>
              <a:gd name="connsiteY4" fmla="*/ 2019631 h 4778734"/>
              <a:gd name="connsiteX5" fmla="*/ 612250 w 3446514"/>
              <a:gd name="connsiteY5" fmla="*/ 182880 h 4778734"/>
              <a:gd name="connsiteX6" fmla="*/ 1208598 w 3446514"/>
              <a:gd name="connsiteY6" fmla="*/ 1804946 h 4778734"/>
              <a:gd name="connsiteX7" fmla="*/ 1351721 w 3446514"/>
              <a:gd name="connsiteY7" fmla="*/ 0 h 4778734"/>
              <a:gd name="connsiteX8" fmla="*/ 1701579 w 3446514"/>
              <a:gd name="connsiteY8" fmla="*/ 1868557 h 4778734"/>
              <a:gd name="connsiteX9" fmla="*/ 2401294 w 3446514"/>
              <a:gd name="connsiteY9" fmla="*/ 333955 h 4778734"/>
              <a:gd name="connsiteX10" fmla="*/ 2138901 w 3446514"/>
              <a:gd name="connsiteY10" fmla="*/ 2003729 h 4778734"/>
              <a:gd name="connsiteX11" fmla="*/ 2250219 w 3446514"/>
              <a:gd name="connsiteY11" fmla="*/ 2759103 h 4778734"/>
              <a:gd name="connsiteX12" fmla="*/ 2568271 w 3446514"/>
              <a:gd name="connsiteY12" fmla="*/ 2361537 h 4778734"/>
              <a:gd name="connsiteX13" fmla="*/ 3434963 w 3446514"/>
              <a:gd name="connsiteY13" fmla="*/ 2210463 h 4778734"/>
              <a:gd name="connsiteX14" fmla="*/ 2703443 w 3446514"/>
              <a:gd name="connsiteY14" fmla="*/ 2989690 h 4778734"/>
              <a:gd name="connsiteX15" fmla="*/ 2043485 w 3446514"/>
              <a:gd name="connsiteY15" fmla="*/ 4055165 h 4778734"/>
              <a:gd name="connsiteX16" fmla="*/ 2154803 w 3446514"/>
              <a:gd name="connsiteY16" fmla="*/ 4778734 h 4778734"/>
              <a:gd name="connsiteX17" fmla="*/ 755374 w 3446514"/>
              <a:gd name="connsiteY17" fmla="*/ 4778734 h 4778734"/>
              <a:gd name="connsiteX0" fmla="*/ 755374 w 3448610"/>
              <a:gd name="connsiteY0" fmla="*/ 4778734 h 4778734"/>
              <a:gd name="connsiteX1" fmla="*/ 795131 w 3448610"/>
              <a:gd name="connsiteY1" fmla="*/ 4142631 h 4778734"/>
              <a:gd name="connsiteX2" fmla="*/ 381662 w 3448610"/>
              <a:gd name="connsiteY2" fmla="*/ 2313830 h 4778734"/>
              <a:gd name="connsiteX3" fmla="*/ 0 w 3448610"/>
              <a:gd name="connsiteY3" fmla="*/ 1017767 h 4778734"/>
              <a:gd name="connsiteX4" fmla="*/ 691763 w 3448610"/>
              <a:gd name="connsiteY4" fmla="*/ 2019631 h 4778734"/>
              <a:gd name="connsiteX5" fmla="*/ 612250 w 3448610"/>
              <a:gd name="connsiteY5" fmla="*/ 182880 h 4778734"/>
              <a:gd name="connsiteX6" fmla="*/ 1208598 w 3448610"/>
              <a:gd name="connsiteY6" fmla="*/ 1804946 h 4778734"/>
              <a:gd name="connsiteX7" fmla="*/ 1351721 w 3448610"/>
              <a:gd name="connsiteY7" fmla="*/ 0 h 4778734"/>
              <a:gd name="connsiteX8" fmla="*/ 1701579 w 3448610"/>
              <a:gd name="connsiteY8" fmla="*/ 1868557 h 4778734"/>
              <a:gd name="connsiteX9" fmla="*/ 2401294 w 3448610"/>
              <a:gd name="connsiteY9" fmla="*/ 333955 h 4778734"/>
              <a:gd name="connsiteX10" fmla="*/ 2138901 w 3448610"/>
              <a:gd name="connsiteY10" fmla="*/ 2003729 h 4778734"/>
              <a:gd name="connsiteX11" fmla="*/ 2250219 w 3448610"/>
              <a:gd name="connsiteY11" fmla="*/ 2759103 h 4778734"/>
              <a:gd name="connsiteX12" fmla="*/ 2687541 w 3448610"/>
              <a:gd name="connsiteY12" fmla="*/ 2313829 h 4778734"/>
              <a:gd name="connsiteX13" fmla="*/ 3434963 w 3448610"/>
              <a:gd name="connsiteY13" fmla="*/ 2210463 h 4778734"/>
              <a:gd name="connsiteX14" fmla="*/ 2703443 w 3448610"/>
              <a:gd name="connsiteY14" fmla="*/ 2989690 h 4778734"/>
              <a:gd name="connsiteX15" fmla="*/ 2043485 w 3448610"/>
              <a:gd name="connsiteY15" fmla="*/ 4055165 h 4778734"/>
              <a:gd name="connsiteX16" fmla="*/ 2154803 w 3448610"/>
              <a:gd name="connsiteY16" fmla="*/ 4778734 h 4778734"/>
              <a:gd name="connsiteX17" fmla="*/ 755374 w 3448610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57808 w 3448452"/>
              <a:gd name="connsiteY2" fmla="*/ 2321781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57808 w 3448452"/>
              <a:gd name="connsiteY2" fmla="*/ 2321781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687258 w 3523460"/>
              <a:gd name="connsiteY5" fmla="*/ 182880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687258 w 3523460"/>
              <a:gd name="connsiteY5" fmla="*/ 182880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51801 w 3523460"/>
              <a:gd name="connsiteY6" fmla="*/ 1812897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31026 h 4731026"/>
              <a:gd name="connsiteX1" fmla="*/ 870139 w 3523460"/>
              <a:gd name="connsiteY1" fmla="*/ 4094923 h 4731026"/>
              <a:gd name="connsiteX2" fmla="*/ 432816 w 3523460"/>
              <a:gd name="connsiteY2" fmla="*/ 2274073 h 4731026"/>
              <a:gd name="connsiteX3" fmla="*/ 75008 w 3523460"/>
              <a:gd name="connsiteY3" fmla="*/ 970059 h 4731026"/>
              <a:gd name="connsiteX4" fmla="*/ 766771 w 3523460"/>
              <a:gd name="connsiteY4" fmla="*/ 1971923 h 4731026"/>
              <a:gd name="connsiteX5" fmla="*/ 711112 w 3523460"/>
              <a:gd name="connsiteY5" fmla="*/ 214685 h 4731026"/>
              <a:gd name="connsiteX6" fmla="*/ 1251801 w 3523460"/>
              <a:gd name="connsiteY6" fmla="*/ 1765189 h 4731026"/>
              <a:gd name="connsiteX7" fmla="*/ 1458534 w 3523460"/>
              <a:gd name="connsiteY7" fmla="*/ 0 h 4731026"/>
              <a:gd name="connsiteX8" fmla="*/ 1776587 w 3523460"/>
              <a:gd name="connsiteY8" fmla="*/ 1820849 h 4731026"/>
              <a:gd name="connsiteX9" fmla="*/ 2476302 w 3523460"/>
              <a:gd name="connsiteY9" fmla="*/ 286247 h 4731026"/>
              <a:gd name="connsiteX10" fmla="*/ 2213909 w 3523460"/>
              <a:gd name="connsiteY10" fmla="*/ 1956021 h 4731026"/>
              <a:gd name="connsiteX11" fmla="*/ 2325227 w 3523460"/>
              <a:gd name="connsiteY11" fmla="*/ 2711395 h 4731026"/>
              <a:gd name="connsiteX12" fmla="*/ 2762549 w 3523460"/>
              <a:gd name="connsiteY12" fmla="*/ 2266121 h 4731026"/>
              <a:gd name="connsiteX13" fmla="*/ 3509971 w 3523460"/>
              <a:gd name="connsiteY13" fmla="*/ 2162755 h 4731026"/>
              <a:gd name="connsiteX14" fmla="*/ 2778451 w 3523460"/>
              <a:gd name="connsiteY14" fmla="*/ 2941982 h 4731026"/>
              <a:gd name="connsiteX15" fmla="*/ 2118493 w 3523460"/>
              <a:gd name="connsiteY15" fmla="*/ 4007457 h 4731026"/>
              <a:gd name="connsiteX16" fmla="*/ 2229811 w 3523460"/>
              <a:gd name="connsiteY16" fmla="*/ 4731026 h 4731026"/>
              <a:gd name="connsiteX17" fmla="*/ 830382 w 3523460"/>
              <a:gd name="connsiteY17" fmla="*/ 4731026 h 473102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76302 w 3523460"/>
              <a:gd name="connsiteY9" fmla="*/ 286597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76302 w 3523460"/>
              <a:gd name="connsiteY9" fmla="*/ 286597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21860 w 3523460"/>
              <a:gd name="connsiteY10" fmla="*/ 201203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21860 w 3523460"/>
              <a:gd name="connsiteY10" fmla="*/ 201203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776587 w 3523460"/>
              <a:gd name="connsiteY9" fmla="*/ 1821199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75655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48433 w 3523460"/>
              <a:gd name="connsiteY6" fmla="*/ 1717831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48433 w 3523460"/>
              <a:gd name="connsiteY6" fmla="*/ 1717831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92761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838333 w 3523460"/>
              <a:gd name="connsiteY4" fmla="*/ 2003886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34965 w 3523460"/>
              <a:gd name="connsiteY4" fmla="*/ 2027740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34965 w 3523460"/>
              <a:gd name="connsiteY4" fmla="*/ 2027740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04092 w 3523460"/>
              <a:gd name="connsiteY7" fmla="*/ 1773290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35897 w 3523460"/>
              <a:gd name="connsiteY7" fmla="*/ 1868706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35897 w 3523460"/>
              <a:gd name="connsiteY7" fmla="*/ 1868706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4 h 4731174"/>
              <a:gd name="connsiteX1" fmla="*/ 870139 w 3523460"/>
              <a:gd name="connsiteY1" fmla="*/ 4095071 h 4731174"/>
              <a:gd name="connsiteX2" fmla="*/ 432816 w 3523460"/>
              <a:gd name="connsiteY2" fmla="*/ 2274221 h 4731174"/>
              <a:gd name="connsiteX3" fmla="*/ 75008 w 3523460"/>
              <a:gd name="connsiteY3" fmla="*/ 970207 h 4731174"/>
              <a:gd name="connsiteX4" fmla="*/ 750867 w 3523460"/>
              <a:gd name="connsiteY4" fmla="*/ 2107243 h 4731174"/>
              <a:gd name="connsiteX5" fmla="*/ 838333 w 3523460"/>
              <a:gd name="connsiteY5" fmla="*/ 2035682 h 4731174"/>
              <a:gd name="connsiteX6" fmla="*/ 711112 w 3523460"/>
              <a:gd name="connsiteY6" fmla="*/ 214833 h 4731174"/>
              <a:gd name="connsiteX7" fmla="*/ 1235897 w 3523460"/>
              <a:gd name="connsiteY7" fmla="*/ 1868704 h 4731174"/>
              <a:gd name="connsiteX8" fmla="*/ 1339265 w 3523460"/>
              <a:gd name="connsiteY8" fmla="*/ 1828947 h 4731174"/>
              <a:gd name="connsiteX9" fmla="*/ 1458534 w 3523460"/>
              <a:gd name="connsiteY9" fmla="*/ 148 h 4731174"/>
              <a:gd name="connsiteX10" fmla="*/ 1705024 w 3523460"/>
              <a:gd name="connsiteY10" fmla="*/ 1813044 h 4731174"/>
              <a:gd name="connsiteX11" fmla="*/ 1816344 w 3523460"/>
              <a:gd name="connsiteY11" fmla="*/ 1868705 h 4731174"/>
              <a:gd name="connsiteX12" fmla="*/ 2492205 w 3523460"/>
              <a:gd name="connsiteY12" fmla="*/ 334103 h 4731174"/>
              <a:gd name="connsiteX13" fmla="*/ 2221860 w 3523460"/>
              <a:gd name="connsiteY13" fmla="*/ 2011829 h 4731174"/>
              <a:gd name="connsiteX14" fmla="*/ 2325227 w 3523460"/>
              <a:gd name="connsiteY14" fmla="*/ 2711543 h 4731174"/>
              <a:gd name="connsiteX15" fmla="*/ 2762549 w 3523460"/>
              <a:gd name="connsiteY15" fmla="*/ 2266269 h 4731174"/>
              <a:gd name="connsiteX16" fmla="*/ 3509971 w 3523460"/>
              <a:gd name="connsiteY16" fmla="*/ 2162903 h 4731174"/>
              <a:gd name="connsiteX17" fmla="*/ 2778451 w 3523460"/>
              <a:gd name="connsiteY17" fmla="*/ 2942130 h 4731174"/>
              <a:gd name="connsiteX18" fmla="*/ 2118493 w 3523460"/>
              <a:gd name="connsiteY18" fmla="*/ 4007605 h 4731174"/>
              <a:gd name="connsiteX19" fmla="*/ 2229811 w 3523460"/>
              <a:gd name="connsiteY19" fmla="*/ 4731174 h 4731174"/>
              <a:gd name="connsiteX20" fmla="*/ 830382 w 3523460"/>
              <a:gd name="connsiteY20" fmla="*/ 4731174 h 4731174"/>
              <a:gd name="connsiteX0" fmla="*/ 830382 w 3523460"/>
              <a:gd name="connsiteY0" fmla="*/ 4731174 h 4731174"/>
              <a:gd name="connsiteX1" fmla="*/ 870139 w 3523460"/>
              <a:gd name="connsiteY1" fmla="*/ 4095071 h 4731174"/>
              <a:gd name="connsiteX2" fmla="*/ 432816 w 3523460"/>
              <a:gd name="connsiteY2" fmla="*/ 2274221 h 4731174"/>
              <a:gd name="connsiteX3" fmla="*/ 75008 w 3523460"/>
              <a:gd name="connsiteY3" fmla="*/ 970207 h 4731174"/>
              <a:gd name="connsiteX4" fmla="*/ 750867 w 3523460"/>
              <a:gd name="connsiteY4" fmla="*/ 2107243 h 4731174"/>
              <a:gd name="connsiteX5" fmla="*/ 838333 w 3523460"/>
              <a:gd name="connsiteY5" fmla="*/ 2035682 h 4731174"/>
              <a:gd name="connsiteX6" fmla="*/ 711112 w 3523460"/>
              <a:gd name="connsiteY6" fmla="*/ 214833 h 4731174"/>
              <a:gd name="connsiteX7" fmla="*/ 1235897 w 3523460"/>
              <a:gd name="connsiteY7" fmla="*/ 1868704 h 4731174"/>
              <a:gd name="connsiteX8" fmla="*/ 1339265 w 3523460"/>
              <a:gd name="connsiteY8" fmla="*/ 1828947 h 4731174"/>
              <a:gd name="connsiteX9" fmla="*/ 1458534 w 3523460"/>
              <a:gd name="connsiteY9" fmla="*/ 148 h 4731174"/>
              <a:gd name="connsiteX10" fmla="*/ 1705024 w 3523460"/>
              <a:gd name="connsiteY10" fmla="*/ 1813044 h 4731174"/>
              <a:gd name="connsiteX11" fmla="*/ 1816344 w 3523460"/>
              <a:gd name="connsiteY11" fmla="*/ 1868705 h 4731174"/>
              <a:gd name="connsiteX12" fmla="*/ 2492205 w 3523460"/>
              <a:gd name="connsiteY12" fmla="*/ 334103 h 4731174"/>
              <a:gd name="connsiteX13" fmla="*/ 2221860 w 3523460"/>
              <a:gd name="connsiteY13" fmla="*/ 2011829 h 4731174"/>
              <a:gd name="connsiteX14" fmla="*/ 2325227 w 3523460"/>
              <a:gd name="connsiteY14" fmla="*/ 2711543 h 4731174"/>
              <a:gd name="connsiteX15" fmla="*/ 2762549 w 3523460"/>
              <a:gd name="connsiteY15" fmla="*/ 2266269 h 4731174"/>
              <a:gd name="connsiteX16" fmla="*/ 3509971 w 3523460"/>
              <a:gd name="connsiteY16" fmla="*/ 2162903 h 4731174"/>
              <a:gd name="connsiteX17" fmla="*/ 2778451 w 3523460"/>
              <a:gd name="connsiteY17" fmla="*/ 2942130 h 4731174"/>
              <a:gd name="connsiteX18" fmla="*/ 2118493 w 3523460"/>
              <a:gd name="connsiteY18" fmla="*/ 4007605 h 4731174"/>
              <a:gd name="connsiteX19" fmla="*/ 2229811 w 3523460"/>
              <a:gd name="connsiteY19" fmla="*/ 4731174 h 4731174"/>
              <a:gd name="connsiteX20" fmla="*/ 830382 w 3523460"/>
              <a:gd name="connsiteY20" fmla="*/ 4731174 h 4731174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05024 w 3523460"/>
              <a:gd name="connsiteY10" fmla="*/ 1813042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28878 w 3523460"/>
              <a:gd name="connsiteY10" fmla="*/ 1828945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28878 w 3523460"/>
              <a:gd name="connsiteY10" fmla="*/ 1828945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727477 w 3523460"/>
              <a:gd name="connsiteY0" fmla="*/ 5951236 h 5951236"/>
              <a:gd name="connsiteX1" fmla="*/ 870139 w 3523460"/>
              <a:gd name="connsiteY1" fmla="*/ 4094960 h 5951236"/>
              <a:gd name="connsiteX2" fmla="*/ 432816 w 3523460"/>
              <a:gd name="connsiteY2" fmla="*/ 2274110 h 5951236"/>
              <a:gd name="connsiteX3" fmla="*/ 75008 w 3523460"/>
              <a:gd name="connsiteY3" fmla="*/ 970096 h 5951236"/>
              <a:gd name="connsiteX4" fmla="*/ 750867 w 3523460"/>
              <a:gd name="connsiteY4" fmla="*/ 2107132 h 5951236"/>
              <a:gd name="connsiteX5" fmla="*/ 838333 w 3523460"/>
              <a:gd name="connsiteY5" fmla="*/ 2035571 h 5951236"/>
              <a:gd name="connsiteX6" fmla="*/ 711112 w 3523460"/>
              <a:gd name="connsiteY6" fmla="*/ 214722 h 5951236"/>
              <a:gd name="connsiteX7" fmla="*/ 1235897 w 3523460"/>
              <a:gd name="connsiteY7" fmla="*/ 1868593 h 5951236"/>
              <a:gd name="connsiteX8" fmla="*/ 1315411 w 3523460"/>
              <a:gd name="connsiteY8" fmla="*/ 1852690 h 5951236"/>
              <a:gd name="connsiteX9" fmla="*/ 1458534 w 3523460"/>
              <a:gd name="connsiteY9" fmla="*/ 37 h 5951236"/>
              <a:gd name="connsiteX10" fmla="*/ 1728878 w 3523460"/>
              <a:gd name="connsiteY10" fmla="*/ 1828836 h 5951236"/>
              <a:gd name="connsiteX11" fmla="*/ 1816344 w 3523460"/>
              <a:gd name="connsiteY11" fmla="*/ 1868594 h 5951236"/>
              <a:gd name="connsiteX12" fmla="*/ 2492205 w 3523460"/>
              <a:gd name="connsiteY12" fmla="*/ 333992 h 5951236"/>
              <a:gd name="connsiteX13" fmla="*/ 2221860 w 3523460"/>
              <a:gd name="connsiteY13" fmla="*/ 2011718 h 5951236"/>
              <a:gd name="connsiteX14" fmla="*/ 2325227 w 3523460"/>
              <a:gd name="connsiteY14" fmla="*/ 2711432 h 5951236"/>
              <a:gd name="connsiteX15" fmla="*/ 2762549 w 3523460"/>
              <a:gd name="connsiteY15" fmla="*/ 2266158 h 5951236"/>
              <a:gd name="connsiteX16" fmla="*/ 3509971 w 3523460"/>
              <a:gd name="connsiteY16" fmla="*/ 2162792 h 5951236"/>
              <a:gd name="connsiteX17" fmla="*/ 2778451 w 3523460"/>
              <a:gd name="connsiteY17" fmla="*/ 2942019 h 5951236"/>
              <a:gd name="connsiteX18" fmla="*/ 2118493 w 3523460"/>
              <a:gd name="connsiteY18" fmla="*/ 4007494 h 5951236"/>
              <a:gd name="connsiteX19" fmla="*/ 2229811 w 3523460"/>
              <a:gd name="connsiteY19" fmla="*/ 4731063 h 5951236"/>
              <a:gd name="connsiteX20" fmla="*/ 727477 w 3523460"/>
              <a:gd name="connsiteY20" fmla="*/ 5951236 h 5951236"/>
              <a:gd name="connsiteX0" fmla="*/ 727477 w 3523460"/>
              <a:gd name="connsiteY0" fmla="*/ 5951236 h 5980637"/>
              <a:gd name="connsiteX1" fmla="*/ 870139 w 3523460"/>
              <a:gd name="connsiteY1" fmla="*/ 4094960 h 5980637"/>
              <a:gd name="connsiteX2" fmla="*/ 432816 w 3523460"/>
              <a:gd name="connsiteY2" fmla="*/ 2274110 h 5980637"/>
              <a:gd name="connsiteX3" fmla="*/ 75008 w 3523460"/>
              <a:gd name="connsiteY3" fmla="*/ 970096 h 5980637"/>
              <a:gd name="connsiteX4" fmla="*/ 750867 w 3523460"/>
              <a:gd name="connsiteY4" fmla="*/ 2107132 h 5980637"/>
              <a:gd name="connsiteX5" fmla="*/ 838333 w 3523460"/>
              <a:gd name="connsiteY5" fmla="*/ 2035571 h 5980637"/>
              <a:gd name="connsiteX6" fmla="*/ 711112 w 3523460"/>
              <a:gd name="connsiteY6" fmla="*/ 214722 h 5980637"/>
              <a:gd name="connsiteX7" fmla="*/ 1235897 w 3523460"/>
              <a:gd name="connsiteY7" fmla="*/ 1868593 h 5980637"/>
              <a:gd name="connsiteX8" fmla="*/ 1315411 w 3523460"/>
              <a:gd name="connsiteY8" fmla="*/ 1852690 h 5980637"/>
              <a:gd name="connsiteX9" fmla="*/ 1458534 w 3523460"/>
              <a:gd name="connsiteY9" fmla="*/ 37 h 5980637"/>
              <a:gd name="connsiteX10" fmla="*/ 1728878 w 3523460"/>
              <a:gd name="connsiteY10" fmla="*/ 1828836 h 5980637"/>
              <a:gd name="connsiteX11" fmla="*/ 1816344 w 3523460"/>
              <a:gd name="connsiteY11" fmla="*/ 1868594 h 5980637"/>
              <a:gd name="connsiteX12" fmla="*/ 2492205 w 3523460"/>
              <a:gd name="connsiteY12" fmla="*/ 333992 h 5980637"/>
              <a:gd name="connsiteX13" fmla="*/ 2221860 w 3523460"/>
              <a:gd name="connsiteY13" fmla="*/ 2011718 h 5980637"/>
              <a:gd name="connsiteX14" fmla="*/ 2325227 w 3523460"/>
              <a:gd name="connsiteY14" fmla="*/ 2711432 h 5980637"/>
              <a:gd name="connsiteX15" fmla="*/ 2762549 w 3523460"/>
              <a:gd name="connsiteY15" fmla="*/ 2266158 h 5980637"/>
              <a:gd name="connsiteX16" fmla="*/ 3509971 w 3523460"/>
              <a:gd name="connsiteY16" fmla="*/ 2162792 h 5980637"/>
              <a:gd name="connsiteX17" fmla="*/ 2778451 w 3523460"/>
              <a:gd name="connsiteY17" fmla="*/ 2942019 h 5980637"/>
              <a:gd name="connsiteX18" fmla="*/ 2118493 w 3523460"/>
              <a:gd name="connsiteY18" fmla="*/ 4007494 h 5980637"/>
              <a:gd name="connsiteX19" fmla="*/ 2303315 w 3523460"/>
              <a:gd name="connsiteY19" fmla="*/ 5980637 h 5980637"/>
              <a:gd name="connsiteX20" fmla="*/ 727477 w 3523460"/>
              <a:gd name="connsiteY20" fmla="*/ 5951236 h 5980637"/>
              <a:gd name="connsiteX0" fmla="*/ 727477 w 3523460"/>
              <a:gd name="connsiteY0" fmla="*/ 5951236 h 5953756"/>
              <a:gd name="connsiteX1" fmla="*/ 870139 w 3523460"/>
              <a:gd name="connsiteY1" fmla="*/ 4094960 h 5953756"/>
              <a:gd name="connsiteX2" fmla="*/ 432816 w 3523460"/>
              <a:gd name="connsiteY2" fmla="*/ 2274110 h 5953756"/>
              <a:gd name="connsiteX3" fmla="*/ 75008 w 3523460"/>
              <a:gd name="connsiteY3" fmla="*/ 970096 h 5953756"/>
              <a:gd name="connsiteX4" fmla="*/ 750867 w 3523460"/>
              <a:gd name="connsiteY4" fmla="*/ 2107132 h 5953756"/>
              <a:gd name="connsiteX5" fmla="*/ 838333 w 3523460"/>
              <a:gd name="connsiteY5" fmla="*/ 2035571 h 5953756"/>
              <a:gd name="connsiteX6" fmla="*/ 711112 w 3523460"/>
              <a:gd name="connsiteY6" fmla="*/ 214722 h 5953756"/>
              <a:gd name="connsiteX7" fmla="*/ 1235897 w 3523460"/>
              <a:gd name="connsiteY7" fmla="*/ 1868593 h 5953756"/>
              <a:gd name="connsiteX8" fmla="*/ 1315411 w 3523460"/>
              <a:gd name="connsiteY8" fmla="*/ 1852690 h 5953756"/>
              <a:gd name="connsiteX9" fmla="*/ 1458534 w 3523460"/>
              <a:gd name="connsiteY9" fmla="*/ 37 h 5953756"/>
              <a:gd name="connsiteX10" fmla="*/ 1728878 w 3523460"/>
              <a:gd name="connsiteY10" fmla="*/ 1828836 h 5953756"/>
              <a:gd name="connsiteX11" fmla="*/ 1816344 w 3523460"/>
              <a:gd name="connsiteY11" fmla="*/ 1868594 h 5953756"/>
              <a:gd name="connsiteX12" fmla="*/ 2492205 w 3523460"/>
              <a:gd name="connsiteY12" fmla="*/ 333992 h 5953756"/>
              <a:gd name="connsiteX13" fmla="*/ 2221860 w 3523460"/>
              <a:gd name="connsiteY13" fmla="*/ 2011718 h 5953756"/>
              <a:gd name="connsiteX14" fmla="*/ 2325227 w 3523460"/>
              <a:gd name="connsiteY14" fmla="*/ 2711432 h 5953756"/>
              <a:gd name="connsiteX15" fmla="*/ 2762549 w 3523460"/>
              <a:gd name="connsiteY15" fmla="*/ 2266158 h 5953756"/>
              <a:gd name="connsiteX16" fmla="*/ 3509971 w 3523460"/>
              <a:gd name="connsiteY16" fmla="*/ 2162792 h 5953756"/>
              <a:gd name="connsiteX17" fmla="*/ 2778451 w 3523460"/>
              <a:gd name="connsiteY17" fmla="*/ 2942019 h 5953756"/>
              <a:gd name="connsiteX18" fmla="*/ 2118493 w 3523460"/>
              <a:gd name="connsiteY18" fmla="*/ 4007494 h 5953756"/>
              <a:gd name="connsiteX19" fmla="*/ 2312583 w 3523460"/>
              <a:gd name="connsiteY19" fmla="*/ 5948200 h 5953756"/>
              <a:gd name="connsiteX20" fmla="*/ 727477 w 3523460"/>
              <a:gd name="connsiteY20" fmla="*/ 5951236 h 5953756"/>
              <a:gd name="connsiteX0" fmla="*/ 727477 w 3523460"/>
              <a:gd name="connsiteY0" fmla="*/ 5951236 h 5957469"/>
              <a:gd name="connsiteX1" fmla="*/ 870139 w 3523460"/>
              <a:gd name="connsiteY1" fmla="*/ 4094960 h 5957469"/>
              <a:gd name="connsiteX2" fmla="*/ 432816 w 3523460"/>
              <a:gd name="connsiteY2" fmla="*/ 2274110 h 5957469"/>
              <a:gd name="connsiteX3" fmla="*/ 75008 w 3523460"/>
              <a:gd name="connsiteY3" fmla="*/ 970096 h 5957469"/>
              <a:gd name="connsiteX4" fmla="*/ 750867 w 3523460"/>
              <a:gd name="connsiteY4" fmla="*/ 2107132 h 5957469"/>
              <a:gd name="connsiteX5" fmla="*/ 838333 w 3523460"/>
              <a:gd name="connsiteY5" fmla="*/ 2035571 h 5957469"/>
              <a:gd name="connsiteX6" fmla="*/ 711112 w 3523460"/>
              <a:gd name="connsiteY6" fmla="*/ 214722 h 5957469"/>
              <a:gd name="connsiteX7" fmla="*/ 1235897 w 3523460"/>
              <a:gd name="connsiteY7" fmla="*/ 1868593 h 5957469"/>
              <a:gd name="connsiteX8" fmla="*/ 1315411 w 3523460"/>
              <a:gd name="connsiteY8" fmla="*/ 1852690 h 5957469"/>
              <a:gd name="connsiteX9" fmla="*/ 1458534 w 3523460"/>
              <a:gd name="connsiteY9" fmla="*/ 37 h 5957469"/>
              <a:gd name="connsiteX10" fmla="*/ 1728878 w 3523460"/>
              <a:gd name="connsiteY10" fmla="*/ 1828836 h 5957469"/>
              <a:gd name="connsiteX11" fmla="*/ 1816344 w 3523460"/>
              <a:gd name="connsiteY11" fmla="*/ 1868594 h 5957469"/>
              <a:gd name="connsiteX12" fmla="*/ 2492205 w 3523460"/>
              <a:gd name="connsiteY12" fmla="*/ 333992 h 5957469"/>
              <a:gd name="connsiteX13" fmla="*/ 2221860 w 3523460"/>
              <a:gd name="connsiteY13" fmla="*/ 2011718 h 5957469"/>
              <a:gd name="connsiteX14" fmla="*/ 2325227 w 3523460"/>
              <a:gd name="connsiteY14" fmla="*/ 2711432 h 5957469"/>
              <a:gd name="connsiteX15" fmla="*/ 2762549 w 3523460"/>
              <a:gd name="connsiteY15" fmla="*/ 2266158 h 5957469"/>
              <a:gd name="connsiteX16" fmla="*/ 3509971 w 3523460"/>
              <a:gd name="connsiteY16" fmla="*/ 2162792 h 5957469"/>
              <a:gd name="connsiteX17" fmla="*/ 2778451 w 3523460"/>
              <a:gd name="connsiteY17" fmla="*/ 2942019 h 5957469"/>
              <a:gd name="connsiteX18" fmla="*/ 2118493 w 3523460"/>
              <a:gd name="connsiteY18" fmla="*/ 4007494 h 5957469"/>
              <a:gd name="connsiteX19" fmla="*/ 2317218 w 3523460"/>
              <a:gd name="connsiteY19" fmla="*/ 5957469 h 5957469"/>
              <a:gd name="connsiteX20" fmla="*/ 727477 w 3523460"/>
              <a:gd name="connsiteY20" fmla="*/ 5951236 h 5957469"/>
              <a:gd name="connsiteX0" fmla="*/ 727477 w 3523460"/>
              <a:gd name="connsiteY0" fmla="*/ 5951236 h 5957469"/>
              <a:gd name="connsiteX1" fmla="*/ 870139 w 3523460"/>
              <a:gd name="connsiteY1" fmla="*/ 4094960 h 5957469"/>
              <a:gd name="connsiteX2" fmla="*/ 432816 w 3523460"/>
              <a:gd name="connsiteY2" fmla="*/ 2274110 h 5957469"/>
              <a:gd name="connsiteX3" fmla="*/ 75008 w 3523460"/>
              <a:gd name="connsiteY3" fmla="*/ 970096 h 5957469"/>
              <a:gd name="connsiteX4" fmla="*/ 750867 w 3523460"/>
              <a:gd name="connsiteY4" fmla="*/ 2107132 h 5957469"/>
              <a:gd name="connsiteX5" fmla="*/ 838333 w 3523460"/>
              <a:gd name="connsiteY5" fmla="*/ 2035571 h 5957469"/>
              <a:gd name="connsiteX6" fmla="*/ 711112 w 3523460"/>
              <a:gd name="connsiteY6" fmla="*/ 214722 h 5957469"/>
              <a:gd name="connsiteX7" fmla="*/ 1235897 w 3523460"/>
              <a:gd name="connsiteY7" fmla="*/ 1868593 h 5957469"/>
              <a:gd name="connsiteX8" fmla="*/ 1315411 w 3523460"/>
              <a:gd name="connsiteY8" fmla="*/ 1852690 h 5957469"/>
              <a:gd name="connsiteX9" fmla="*/ 1458534 w 3523460"/>
              <a:gd name="connsiteY9" fmla="*/ 37 h 5957469"/>
              <a:gd name="connsiteX10" fmla="*/ 1728878 w 3523460"/>
              <a:gd name="connsiteY10" fmla="*/ 1828836 h 5957469"/>
              <a:gd name="connsiteX11" fmla="*/ 1816344 w 3523460"/>
              <a:gd name="connsiteY11" fmla="*/ 1868594 h 5957469"/>
              <a:gd name="connsiteX12" fmla="*/ 2492205 w 3523460"/>
              <a:gd name="connsiteY12" fmla="*/ 333992 h 5957469"/>
              <a:gd name="connsiteX13" fmla="*/ 2221860 w 3523460"/>
              <a:gd name="connsiteY13" fmla="*/ 2011718 h 5957469"/>
              <a:gd name="connsiteX14" fmla="*/ 2325227 w 3523460"/>
              <a:gd name="connsiteY14" fmla="*/ 2711432 h 5957469"/>
              <a:gd name="connsiteX15" fmla="*/ 2762549 w 3523460"/>
              <a:gd name="connsiteY15" fmla="*/ 2266158 h 5957469"/>
              <a:gd name="connsiteX16" fmla="*/ 3509971 w 3523460"/>
              <a:gd name="connsiteY16" fmla="*/ 2162792 h 5957469"/>
              <a:gd name="connsiteX17" fmla="*/ 2778451 w 3523460"/>
              <a:gd name="connsiteY17" fmla="*/ 2942019 h 5957469"/>
              <a:gd name="connsiteX18" fmla="*/ 2118493 w 3523460"/>
              <a:gd name="connsiteY18" fmla="*/ 4007494 h 5957469"/>
              <a:gd name="connsiteX19" fmla="*/ 2317218 w 3523460"/>
              <a:gd name="connsiteY19" fmla="*/ 5957469 h 5957469"/>
              <a:gd name="connsiteX20" fmla="*/ 727477 w 3523460"/>
              <a:gd name="connsiteY20" fmla="*/ 5951236 h 595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23460" h="5957469">
                <a:moveTo>
                  <a:pt x="727477" y="5951236"/>
                </a:moveTo>
                <a:cubicBezTo>
                  <a:pt x="740729" y="5739202"/>
                  <a:pt x="864838" y="4410361"/>
                  <a:pt x="870139" y="4094960"/>
                </a:cubicBezTo>
                <a:cubicBezTo>
                  <a:pt x="560039" y="3546320"/>
                  <a:pt x="456669" y="2926117"/>
                  <a:pt x="432816" y="2274110"/>
                </a:cubicBezTo>
                <a:cubicBezTo>
                  <a:pt x="313547" y="1839439"/>
                  <a:pt x="-187386" y="1134423"/>
                  <a:pt x="75008" y="970096"/>
                </a:cubicBezTo>
                <a:cubicBezTo>
                  <a:pt x="248612" y="927688"/>
                  <a:pt x="623646" y="1934854"/>
                  <a:pt x="750867" y="2107132"/>
                </a:cubicBezTo>
                <a:cubicBezTo>
                  <a:pt x="790624" y="2183994"/>
                  <a:pt x="862187" y="2105807"/>
                  <a:pt x="838333" y="2035571"/>
                </a:cubicBezTo>
                <a:cubicBezTo>
                  <a:pt x="716413" y="1433922"/>
                  <a:pt x="427516" y="251827"/>
                  <a:pt x="711112" y="214722"/>
                </a:cubicBezTo>
                <a:cubicBezTo>
                  <a:pt x="909896" y="184242"/>
                  <a:pt x="1157709" y="1578371"/>
                  <a:pt x="1235897" y="1868593"/>
                </a:cubicBezTo>
                <a:cubicBezTo>
                  <a:pt x="1242524" y="1928227"/>
                  <a:pt x="1311436" y="2047497"/>
                  <a:pt x="1315411" y="1852690"/>
                </a:cubicBezTo>
                <a:cubicBezTo>
                  <a:pt x="1312761" y="1280197"/>
                  <a:pt x="1159035" y="-7915"/>
                  <a:pt x="1458534" y="37"/>
                </a:cubicBezTo>
                <a:cubicBezTo>
                  <a:pt x="1693099" y="-7916"/>
                  <a:pt x="1707674" y="1541264"/>
                  <a:pt x="1728878" y="1828836"/>
                </a:cubicBezTo>
                <a:cubicBezTo>
                  <a:pt x="1734180" y="1917625"/>
                  <a:pt x="1764661" y="1916301"/>
                  <a:pt x="1816344" y="1868594"/>
                </a:cubicBezTo>
                <a:cubicBezTo>
                  <a:pt x="2054883" y="1372963"/>
                  <a:pt x="2198007" y="241226"/>
                  <a:pt x="2492205" y="333992"/>
                </a:cubicBezTo>
                <a:cubicBezTo>
                  <a:pt x="2781103" y="421456"/>
                  <a:pt x="2314625" y="1471029"/>
                  <a:pt x="2221860" y="2011718"/>
                </a:cubicBezTo>
                <a:lnTo>
                  <a:pt x="2325227" y="2711432"/>
                </a:lnTo>
                <a:cubicBezTo>
                  <a:pt x="2439196" y="2563007"/>
                  <a:pt x="2584970" y="2406632"/>
                  <a:pt x="2762549" y="2266158"/>
                </a:cubicBezTo>
                <a:cubicBezTo>
                  <a:pt x="3043495" y="1897748"/>
                  <a:pt x="3618639" y="2022319"/>
                  <a:pt x="3509971" y="2162792"/>
                </a:cubicBezTo>
                <a:cubicBezTo>
                  <a:pt x="3266131" y="2446388"/>
                  <a:pt x="2982534" y="2594812"/>
                  <a:pt x="2778451" y="2942019"/>
                </a:cubicBezTo>
                <a:cubicBezTo>
                  <a:pt x="2558465" y="3336933"/>
                  <a:pt x="2370285" y="3707995"/>
                  <a:pt x="2118493" y="4007494"/>
                </a:cubicBezTo>
                <a:cubicBezTo>
                  <a:pt x="2147648" y="4296392"/>
                  <a:pt x="2280112" y="5716279"/>
                  <a:pt x="2317218" y="5957469"/>
                </a:cubicBezTo>
                <a:lnTo>
                  <a:pt x="727477" y="595123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50" name="Teardrop 49">
            <a:extLst>
              <a:ext uri="{FF2B5EF4-FFF2-40B4-BE49-F238E27FC236}">
                <a16:creationId xmlns:a16="http://schemas.microsoft.com/office/drawing/2014/main" id="{C8EEE5A5-357A-4ED3-A761-E4B9B4FA93C0}"/>
              </a:ext>
            </a:extLst>
          </p:cNvPr>
          <p:cNvSpPr/>
          <p:nvPr/>
        </p:nvSpPr>
        <p:spPr>
          <a:xfrm rot="8100000">
            <a:off x="5624318" y="1732963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447CDBE-6AE9-4939-9786-C9BE2313DA4B}"/>
              </a:ext>
            </a:extLst>
          </p:cNvPr>
          <p:cNvGrpSpPr/>
          <p:nvPr/>
        </p:nvGrpSpPr>
        <p:grpSpPr>
          <a:xfrm>
            <a:off x="8593814" y="4091693"/>
            <a:ext cx="2849416" cy="863358"/>
            <a:chOff x="803640" y="3362835"/>
            <a:chExt cx="2059657" cy="86335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7AD47AC-62DB-49B4-8BE8-B10DB9F19B0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53F1FA-92A7-4033-9596-69733D598A6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655C1A-C986-4705-8FB9-F6AE5F99A0EE}"/>
              </a:ext>
            </a:extLst>
          </p:cNvPr>
          <p:cNvGrpSpPr/>
          <p:nvPr/>
        </p:nvGrpSpPr>
        <p:grpSpPr>
          <a:xfrm>
            <a:off x="8013849" y="2503443"/>
            <a:ext cx="2849416" cy="863358"/>
            <a:chOff x="803640" y="3362835"/>
            <a:chExt cx="2059657" cy="86335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44EF197-4ACA-4201-91A7-3934AD74281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FA726B-7CA7-4BCF-8795-4BCC9C18F62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924D49-8146-4B21-9798-5E13FD9977AD}"/>
              </a:ext>
            </a:extLst>
          </p:cNvPr>
          <p:cNvGrpSpPr/>
          <p:nvPr/>
        </p:nvGrpSpPr>
        <p:grpSpPr>
          <a:xfrm>
            <a:off x="765857" y="4091693"/>
            <a:ext cx="2849416" cy="863358"/>
            <a:chOff x="803640" y="3362835"/>
            <a:chExt cx="2059657" cy="86335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1779EAE-62B0-4EB3-A422-BCFB52DB50B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F6389F8-B1C5-4895-957C-CAA5D33E7BC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34AEA54-E731-4580-AD7F-D4BA8C850C9C}"/>
              </a:ext>
            </a:extLst>
          </p:cNvPr>
          <p:cNvGrpSpPr/>
          <p:nvPr/>
        </p:nvGrpSpPr>
        <p:grpSpPr>
          <a:xfrm>
            <a:off x="1330431" y="2503443"/>
            <a:ext cx="2849416" cy="863358"/>
            <a:chOff x="803640" y="3362835"/>
            <a:chExt cx="2059657" cy="86335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48D44C3-FEAF-423F-8E3B-2C39B2BDEB5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0775B-F6D9-47BE-BF98-E6978156448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868C010-8213-48B4-AEB3-2A5E87E93EC3}"/>
              </a:ext>
            </a:extLst>
          </p:cNvPr>
          <p:cNvGrpSpPr/>
          <p:nvPr/>
        </p:nvGrpSpPr>
        <p:grpSpPr>
          <a:xfrm>
            <a:off x="7875969" y="1697715"/>
            <a:ext cx="3421576" cy="709769"/>
            <a:chOff x="803640" y="3362835"/>
            <a:chExt cx="2059657" cy="62086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86F9FCE-F570-4B89-A5AD-55312D90E38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0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344427-BF71-4764-8775-A47091DC318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42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6" name="Rounded Rectangle 1">
            <a:extLst>
              <a:ext uri="{FF2B5EF4-FFF2-40B4-BE49-F238E27FC236}">
                <a16:creationId xmlns:a16="http://schemas.microsoft.com/office/drawing/2014/main" id="{9D0082BB-3DC5-4220-BE0E-8F4C629D9B78}"/>
              </a:ext>
            </a:extLst>
          </p:cNvPr>
          <p:cNvSpPr>
            <a:spLocks noChangeAspect="1"/>
          </p:cNvSpPr>
          <p:nvPr/>
        </p:nvSpPr>
        <p:spPr>
          <a:xfrm>
            <a:off x="5927848" y="2023536"/>
            <a:ext cx="342189" cy="343445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Teardrop 66">
            <a:extLst>
              <a:ext uri="{FF2B5EF4-FFF2-40B4-BE49-F238E27FC236}">
                <a16:creationId xmlns:a16="http://schemas.microsoft.com/office/drawing/2014/main" id="{5F931CDF-CE1A-438B-BA11-D82B7CA95627}"/>
              </a:ext>
            </a:extLst>
          </p:cNvPr>
          <p:cNvSpPr/>
          <p:nvPr/>
        </p:nvSpPr>
        <p:spPr>
          <a:xfrm rot="5400000">
            <a:off x="4251959" y="2187865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8" name="Teardrop 67">
            <a:extLst>
              <a:ext uri="{FF2B5EF4-FFF2-40B4-BE49-F238E27FC236}">
                <a16:creationId xmlns:a16="http://schemas.microsoft.com/office/drawing/2014/main" id="{B28D44AE-87E4-4AAA-8F6C-E115C921E88F}"/>
              </a:ext>
            </a:extLst>
          </p:cNvPr>
          <p:cNvSpPr/>
          <p:nvPr/>
        </p:nvSpPr>
        <p:spPr>
          <a:xfrm rot="16200000" flipH="1">
            <a:off x="6990795" y="2187867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Oval 7">
            <a:extLst>
              <a:ext uri="{FF2B5EF4-FFF2-40B4-BE49-F238E27FC236}">
                <a16:creationId xmlns:a16="http://schemas.microsoft.com/office/drawing/2014/main" id="{BAAB72AB-1426-49DA-8012-23A3010B06EE}"/>
              </a:ext>
            </a:extLst>
          </p:cNvPr>
          <p:cNvSpPr/>
          <p:nvPr/>
        </p:nvSpPr>
        <p:spPr>
          <a:xfrm>
            <a:off x="7362830" y="2447841"/>
            <a:ext cx="326821" cy="429298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0" name="Round Same Side Corner Rectangle 7">
            <a:extLst>
              <a:ext uri="{FF2B5EF4-FFF2-40B4-BE49-F238E27FC236}">
                <a16:creationId xmlns:a16="http://schemas.microsoft.com/office/drawing/2014/main" id="{3F0CFFA7-884F-4E14-B543-AB0F12FA5D1E}"/>
              </a:ext>
            </a:extLst>
          </p:cNvPr>
          <p:cNvSpPr>
            <a:spLocks noChangeAspect="1"/>
          </p:cNvSpPr>
          <p:nvPr/>
        </p:nvSpPr>
        <p:spPr>
          <a:xfrm rot="10800000">
            <a:off x="4580246" y="2467784"/>
            <a:ext cx="370408" cy="389413"/>
          </a:xfrm>
          <a:custGeom>
            <a:avLst/>
            <a:gdLst/>
            <a:ahLst/>
            <a:cxnLst/>
            <a:rect l="l" t="t" r="r" b="b"/>
            <a:pathLst>
              <a:path w="3749229" h="3941586">
                <a:moveTo>
                  <a:pt x="1841173" y="2251014"/>
                </a:moveTo>
                <a:cubicBezTo>
                  <a:pt x="1901032" y="2251014"/>
                  <a:pt x="1949557" y="2202489"/>
                  <a:pt x="1949557" y="2142630"/>
                </a:cubicBezTo>
                <a:cubicBezTo>
                  <a:pt x="1949557" y="2082771"/>
                  <a:pt x="1901032" y="2034246"/>
                  <a:pt x="1841173" y="2034246"/>
                </a:cubicBezTo>
                <a:cubicBezTo>
                  <a:pt x="1781314" y="2034246"/>
                  <a:pt x="1732789" y="2082771"/>
                  <a:pt x="1732789" y="2142630"/>
                </a:cubicBezTo>
                <a:cubicBezTo>
                  <a:pt x="1732789" y="2202489"/>
                  <a:pt x="1781314" y="2251014"/>
                  <a:pt x="1841173" y="2251014"/>
                </a:cubicBezTo>
                <a:close/>
                <a:moveTo>
                  <a:pt x="2197713" y="2395667"/>
                </a:moveTo>
                <a:lnTo>
                  <a:pt x="1492210" y="2296503"/>
                </a:lnTo>
                <a:lnTo>
                  <a:pt x="1492210" y="2109382"/>
                </a:lnTo>
                <a:cubicBezTo>
                  <a:pt x="1492210" y="2024878"/>
                  <a:pt x="1583949" y="1956178"/>
                  <a:pt x="1697980" y="1955114"/>
                </a:cubicBezTo>
                <a:lnTo>
                  <a:pt x="1697980" y="1800200"/>
                </a:lnTo>
                <a:lnTo>
                  <a:pt x="1431133" y="1800200"/>
                </a:lnTo>
                <a:lnTo>
                  <a:pt x="1431133" y="1461593"/>
                </a:lnTo>
                <a:lnTo>
                  <a:pt x="643489" y="471679"/>
                </a:lnTo>
                <a:lnTo>
                  <a:pt x="785968" y="352125"/>
                </a:lnTo>
                <a:lnTo>
                  <a:pt x="1699128" y="1384562"/>
                </a:lnTo>
                <a:lnTo>
                  <a:pt x="1735187" y="0"/>
                </a:lnTo>
                <a:lnTo>
                  <a:pt x="1921179" y="0"/>
                </a:lnTo>
                <a:lnTo>
                  <a:pt x="1958328" y="1426402"/>
                </a:lnTo>
                <a:lnTo>
                  <a:pt x="1976872" y="1426402"/>
                </a:lnTo>
                <a:lnTo>
                  <a:pt x="1972364" y="1422619"/>
                </a:lnTo>
                <a:lnTo>
                  <a:pt x="2919184" y="352125"/>
                </a:lnTo>
                <a:lnTo>
                  <a:pt x="3061662" y="471679"/>
                </a:lnTo>
                <a:lnTo>
                  <a:pt x="2239212" y="1505339"/>
                </a:lnTo>
                <a:lnTo>
                  <a:pt x="2239212" y="1800200"/>
                </a:lnTo>
                <a:lnTo>
                  <a:pt x="1972364" y="1800200"/>
                </a:lnTo>
                <a:lnTo>
                  <a:pt x="1972364" y="1954485"/>
                </a:lnTo>
                <a:lnTo>
                  <a:pt x="1987720" y="1954485"/>
                </a:lnTo>
                <a:cubicBezTo>
                  <a:pt x="2103696" y="1954485"/>
                  <a:pt x="2197713" y="2023835"/>
                  <a:pt x="2197713" y="2109382"/>
                </a:cubicBezTo>
                <a:close/>
                <a:moveTo>
                  <a:pt x="112363" y="2735659"/>
                </a:moveTo>
                <a:cubicBezTo>
                  <a:pt x="100580" y="2737300"/>
                  <a:pt x="88281" y="2736658"/>
                  <a:pt x="76067" y="2733385"/>
                </a:cubicBezTo>
                <a:lnTo>
                  <a:pt x="67901" y="2731197"/>
                </a:lnTo>
                <a:cubicBezTo>
                  <a:pt x="19046" y="2718106"/>
                  <a:pt x="-9948" y="2667888"/>
                  <a:pt x="3143" y="2619032"/>
                </a:cubicBezTo>
                <a:lnTo>
                  <a:pt x="136132" y="2122709"/>
                </a:lnTo>
                <a:cubicBezTo>
                  <a:pt x="149223" y="2073853"/>
                  <a:pt x="199442" y="2044859"/>
                  <a:pt x="248297" y="2057950"/>
                </a:cubicBezTo>
                <a:lnTo>
                  <a:pt x="256463" y="2060138"/>
                </a:lnTo>
                <a:cubicBezTo>
                  <a:pt x="305319" y="2073229"/>
                  <a:pt x="334312" y="2123447"/>
                  <a:pt x="321221" y="2172303"/>
                </a:cubicBezTo>
                <a:lnTo>
                  <a:pt x="188232" y="2668627"/>
                </a:lnTo>
                <a:cubicBezTo>
                  <a:pt x="178414" y="2705268"/>
                  <a:pt x="147712" y="2730738"/>
                  <a:pt x="112363" y="2735659"/>
                </a:cubicBezTo>
                <a:close/>
                <a:moveTo>
                  <a:pt x="816379" y="2803284"/>
                </a:moveTo>
                <a:lnTo>
                  <a:pt x="296148" y="2663889"/>
                </a:lnTo>
                <a:lnTo>
                  <a:pt x="412311" y="2230363"/>
                </a:lnTo>
                <a:lnTo>
                  <a:pt x="932542" y="2369758"/>
                </a:lnTo>
                <a:close/>
                <a:moveTo>
                  <a:pt x="2025342" y="3266622"/>
                </a:moveTo>
                <a:lnTo>
                  <a:pt x="881030" y="2960004"/>
                </a:lnTo>
                <a:lnTo>
                  <a:pt x="1066890" y="2266362"/>
                </a:lnTo>
                <a:lnTo>
                  <a:pt x="2211202" y="2572980"/>
                </a:lnTo>
                <a:close/>
                <a:moveTo>
                  <a:pt x="2928285" y="3694425"/>
                </a:moveTo>
                <a:lnTo>
                  <a:pt x="2109557" y="3475047"/>
                </a:lnTo>
                <a:lnTo>
                  <a:pt x="2388347" y="2434586"/>
                </a:lnTo>
                <a:lnTo>
                  <a:pt x="3207076" y="2653963"/>
                </a:lnTo>
                <a:close/>
                <a:moveTo>
                  <a:pt x="3361202" y="3940500"/>
                </a:moveTo>
                <a:cubicBezTo>
                  <a:pt x="3346463" y="3942552"/>
                  <a:pt x="3331077" y="3941748"/>
                  <a:pt x="3315798" y="3937654"/>
                </a:cubicBezTo>
                <a:lnTo>
                  <a:pt x="3103596" y="3880795"/>
                </a:lnTo>
                <a:cubicBezTo>
                  <a:pt x="3042479" y="3864419"/>
                  <a:pt x="3006210" y="3801598"/>
                  <a:pt x="3022586" y="3740481"/>
                </a:cubicBezTo>
                <a:lnTo>
                  <a:pt x="3311771" y="2661227"/>
                </a:lnTo>
                <a:cubicBezTo>
                  <a:pt x="3328148" y="2600110"/>
                  <a:pt x="3390968" y="2563840"/>
                  <a:pt x="3452085" y="2580216"/>
                </a:cubicBezTo>
                <a:lnTo>
                  <a:pt x="3664287" y="2637076"/>
                </a:lnTo>
                <a:cubicBezTo>
                  <a:pt x="3725404" y="2653452"/>
                  <a:pt x="3761673" y="2716273"/>
                  <a:pt x="3745297" y="2777390"/>
                </a:cubicBezTo>
                <a:lnTo>
                  <a:pt x="3456112" y="3856644"/>
                </a:lnTo>
                <a:cubicBezTo>
                  <a:pt x="3443830" y="3902482"/>
                  <a:pt x="3405423" y="3934343"/>
                  <a:pt x="3361202" y="394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1" name="Teardrop 70">
            <a:extLst>
              <a:ext uri="{FF2B5EF4-FFF2-40B4-BE49-F238E27FC236}">
                <a16:creationId xmlns:a16="http://schemas.microsoft.com/office/drawing/2014/main" id="{09C28A59-AFDB-4B78-BBA3-3AC79F8576F1}"/>
              </a:ext>
            </a:extLst>
          </p:cNvPr>
          <p:cNvSpPr/>
          <p:nvPr/>
        </p:nvSpPr>
        <p:spPr>
          <a:xfrm rot="2700000">
            <a:off x="3687779" y="3386323"/>
            <a:ext cx="949254" cy="949254"/>
          </a:xfrm>
          <a:prstGeom prst="teardrop">
            <a:avLst>
              <a:gd name="adj" fmla="val 131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2" name="Teardrop 71">
            <a:extLst>
              <a:ext uri="{FF2B5EF4-FFF2-40B4-BE49-F238E27FC236}">
                <a16:creationId xmlns:a16="http://schemas.microsoft.com/office/drawing/2014/main" id="{F7A8FF81-A30D-438D-BE54-41C9B04DCE77}"/>
              </a:ext>
            </a:extLst>
          </p:cNvPr>
          <p:cNvSpPr/>
          <p:nvPr/>
        </p:nvSpPr>
        <p:spPr>
          <a:xfrm rot="18900000" flipH="1">
            <a:off x="7554974" y="3386323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3" name="Trapezoid 10">
            <a:extLst>
              <a:ext uri="{FF2B5EF4-FFF2-40B4-BE49-F238E27FC236}">
                <a16:creationId xmlns:a16="http://schemas.microsoft.com/office/drawing/2014/main" id="{A548981F-09D0-432A-B4CE-46FDA1FB08BB}"/>
              </a:ext>
            </a:extLst>
          </p:cNvPr>
          <p:cNvSpPr>
            <a:spLocks noChangeAspect="1"/>
          </p:cNvSpPr>
          <p:nvPr/>
        </p:nvSpPr>
        <p:spPr>
          <a:xfrm>
            <a:off x="3994452" y="3677499"/>
            <a:ext cx="367333" cy="366902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4" name="Rounded Rectangle 12">
            <a:extLst>
              <a:ext uri="{FF2B5EF4-FFF2-40B4-BE49-F238E27FC236}">
                <a16:creationId xmlns:a16="http://schemas.microsoft.com/office/drawing/2014/main" id="{4D12537A-3D35-4B9E-869E-E0FD68F94C48}"/>
              </a:ext>
            </a:extLst>
          </p:cNvPr>
          <p:cNvSpPr>
            <a:spLocks noChangeAspect="1"/>
          </p:cNvSpPr>
          <p:nvPr/>
        </p:nvSpPr>
        <p:spPr>
          <a:xfrm>
            <a:off x="7856437" y="3654593"/>
            <a:ext cx="346330" cy="412714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4070393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1D6A2DF-E9F4-4298-BB8A-2F8D692B2F86}"/>
              </a:ext>
            </a:extLst>
          </p:cNvPr>
          <p:cNvGrpSpPr/>
          <p:nvPr/>
        </p:nvGrpSpPr>
        <p:grpSpPr>
          <a:xfrm flipH="1">
            <a:off x="3683937" y="1828609"/>
            <a:ext cx="7441805" cy="4801543"/>
            <a:chOff x="1070741" y="2355612"/>
            <a:chExt cx="3613027" cy="2331169"/>
          </a:xfrm>
        </p:grpSpPr>
        <p:sp>
          <p:nvSpPr>
            <p:cNvPr id="42" name="Freeform 2">
              <a:extLst>
                <a:ext uri="{FF2B5EF4-FFF2-40B4-BE49-F238E27FC236}">
                  <a16:creationId xmlns:a16="http://schemas.microsoft.com/office/drawing/2014/main" id="{5B950954-E34F-42CC-A697-D05446DD963F}"/>
                </a:ext>
              </a:extLst>
            </p:cNvPr>
            <p:cNvSpPr/>
            <p:nvPr/>
          </p:nvSpPr>
          <p:spPr>
            <a:xfrm>
              <a:off x="2216184" y="2716811"/>
              <a:ext cx="2467584" cy="17227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90EE5F0-CF33-4B44-B5ED-4544F3C11102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975BB8-EE4D-460C-A456-F629A16CE3CB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37A640E-7961-4F63-ADF0-C0973C96F00E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4D53A57-8618-4107-9CF2-7291CA3D57D3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BDAD56-E049-4BC8-9321-268B090C506F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B27242-762D-43FA-A395-BD4C4FD516DD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14F3918-BFE5-4FDE-9116-05E4F4EAAB3A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2992267-EC98-4AEC-BD73-29670DE452B2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DC7D0DE-4D7D-47F3-BB72-09BEE66D07B4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6" name="Rounded Rectangle 14">
              <a:extLst>
                <a:ext uri="{FF2B5EF4-FFF2-40B4-BE49-F238E27FC236}">
                  <a16:creationId xmlns:a16="http://schemas.microsoft.com/office/drawing/2014/main" id="{2FF409F9-519B-4CFE-8948-5CA5B624471A}"/>
                </a:ext>
              </a:extLst>
            </p:cNvPr>
            <p:cNvSpPr/>
            <p:nvPr/>
          </p:nvSpPr>
          <p:spPr>
            <a:xfrm rot="19957432">
              <a:off x="2045380" y="2355612"/>
              <a:ext cx="598917" cy="568478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06841D58-DB19-4BBA-9BD4-0487CCADE2F6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B3D41-CF1A-47D2-AC94-5952EA72E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28BAA-487C-4A6D-8281-1FDB2685FB80}"/>
              </a:ext>
            </a:extLst>
          </p:cNvPr>
          <p:cNvGrpSpPr/>
          <p:nvPr/>
        </p:nvGrpSpPr>
        <p:grpSpPr>
          <a:xfrm>
            <a:off x="6327040" y="4165068"/>
            <a:ext cx="2122406" cy="1866023"/>
            <a:chOff x="3983887" y="4061275"/>
            <a:chExt cx="2122406" cy="18660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E57BFC-9D05-49A7-88D7-DD1CC2201B03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1045BF2B-8E84-4D36-89EB-4FCBA5647010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0" name="Rectangle 22">
                <a:extLst>
                  <a:ext uri="{FF2B5EF4-FFF2-40B4-BE49-F238E27FC236}">
                    <a16:creationId xmlns:a16="http://schemas.microsoft.com/office/drawing/2014/main" id="{2426B174-F9BA-4BE0-9EEF-D79C9D345A9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FC269-96A4-4FD1-8AAC-2F6F7AC82BC2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3FF7FD47-6EC3-4E22-8E9D-983D4489156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E8039A20-0078-4C61-B924-F31526FD1E5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66FACA-1C63-447E-81F6-3087FBA1B14D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21">
                <a:extLst>
                  <a:ext uri="{FF2B5EF4-FFF2-40B4-BE49-F238E27FC236}">
                    <a16:creationId xmlns:a16="http://schemas.microsoft.com/office/drawing/2014/main" id="{16BAE55A-1D80-42D3-80C0-F44A1490FE7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Rectangle 22">
                <a:extLst>
                  <a:ext uri="{FF2B5EF4-FFF2-40B4-BE49-F238E27FC236}">
                    <a16:creationId xmlns:a16="http://schemas.microsoft.com/office/drawing/2014/main" id="{92E7BFD0-7A70-47A3-B62D-273B4D7B0EE6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3B896E-AFBB-4CED-80AE-BACD9D40BAA4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 24">
                <a:extLst>
                  <a:ext uri="{FF2B5EF4-FFF2-40B4-BE49-F238E27FC236}">
                    <a16:creationId xmlns:a16="http://schemas.microsoft.com/office/drawing/2014/main" id="{4A4834E8-40A2-40F8-BBC0-644FF4EA6CC4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4" name="Rectangle 22">
                <a:extLst>
                  <a:ext uri="{FF2B5EF4-FFF2-40B4-BE49-F238E27FC236}">
                    <a16:creationId xmlns:a16="http://schemas.microsoft.com/office/drawing/2014/main" id="{35D2E122-1EF3-4220-ABE2-04041E76EE92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A3C7EA-4A71-46E6-BD8C-824D91264A10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91AF17A4-D0DF-44B6-85AE-9E95BC013F17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F44BB2BC-C1D3-40BC-8E43-22AAAB93E982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6E2E5F-483C-4FDD-8075-A26B6C84F81C}"/>
              </a:ext>
            </a:extLst>
          </p:cNvPr>
          <p:cNvGrpSpPr/>
          <p:nvPr/>
        </p:nvGrpSpPr>
        <p:grpSpPr>
          <a:xfrm>
            <a:off x="1615288" y="2923062"/>
            <a:ext cx="3529630" cy="708252"/>
            <a:chOff x="7164288" y="856926"/>
            <a:chExt cx="1439711" cy="7082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673360-3A14-4B3F-B229-86D53FC9A287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Your Text Here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AD6AF-2C08-4745-9F81-41C499AF7B01}"/>
                </a:ext>
              </a:extLst>
            </p:cNvPr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ADA716-F1E3-4618-82F5-FE5FB725E8E7}"/>
              </a:ext>
            </a:extLst>
          </p:cNvPr>
          <p:cNvGrpSpPr/>
          <p:nvPr/>
        </p:nvGrpSpPr>
        <p:grpSpPr>
          <a:xfrm>
            <a:off x="1615288" y="5374537"/>
            <a:ext cx="3529630" cy="708252"/>
            <a:chOff x="7164288" y="856926"/>
            <a:chExt cx="1439711" cy="708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FEBEEB-1CD2-4424-B837-A78C16D5BAB4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Your Text Here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248971-FC7E-4E04-91FE-E7911ED3274C}"/>
                </a:ext>
              </a:extLst>
            </p:cNvPr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8B5B30-E9DA-4CD8-9FA7-0A54BA276910}"/>
              </a:ext>
            </a:extLst>
          </p:cNvPr>
          <p:cNvGrpSpPr/>
          <p:nvPr/>
        </p:nvGrpSpPr>
        <p:grpSpPr>
          <a:xfrm>
            <a:off x="1615288" y="3740220"/>
            <a:ext cx="3529630" cy="708252"/>
            <a:chOff x="7164288" y="856926"/>
            <a:chExt cx="1439711" cy="70825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98BFF2-CE28-45E8-9382-282B313AAD26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Your Text Here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3F5AE5-DC81-4588-B426-A8472D21EC24}"/>
                </a:ext>
              </a:extLst>
            </p:cNvPr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0D8581-2103-473B-9B4D-3C00697D4CD7}"/>
              </a:ext>
            </a:extLst>
          </p:cNvPr>
          <p:cNvGrpSpPr/>
          <p:nvPr/>
        </p:nvGrpSpPr>
        <p:grpSpPr>
          <a:xfrm>
            <a:off x="1615288" y="4557378"/>
            <a:ext cx="3529630" cy="708252"/>
            <a:chOff x="7164288" y="856926"/>
            <a:chExt cx="1439711" cy="70825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FC32A8-282C-438E-9732-1149F4AFC7C9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Your Text Here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2BE4D1-A60F-42AB-90E0-7DC751081330}"/>
                </a:ext>
              </a:extLst>
            </p:cNvPr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B675CD6-12A7-4A42-95F8-059E5F4025C6}"/>
              </a:ext>
            </a:extLst>
          </p:cNvPr>
          <p:cNvSpPr/>
          <p:nvPr/>
        </p:nvSpPr>
        <p:spPr>
          <a:xfrm>
            <a:off x="944978" y="3022514"/>
            <a:ext cx="509349" cy="5093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AE454C2-3763-4582-93F1-2A4D7512E353}"/>
              </a:ext>
            </a:extLst>
          </p:cNvPr>
          <p:cNvSpPr/>
          <p:nvPr/>
        </p:nvSpPr>
        <p:spPr>
          <a:xfrm>
            <a:off x="944978" y="3839673"/>
            <a:ext cx="509349" cy="50934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E6424F0-8E46-48B8-B814-FFF832BE69DD}"/>
              </a:ext>
            </a:extLst>
          </p:cNvPr>
          <p:cNvSpPr/>
          <p:nvPr/>
        </p:nvSpPr>
        <p:spPr>
          <a:xfrm>
            <a:off x="944978" y="4656830"/>
            <a:ext cx="509349" cy="50934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76C20C-1B48-40D4-8DC9-24BC6C9DA680}"/>
              </a:ext>
            </a:extLst>
          </p:cNvPr>
          <p:cNvSpPr/>
          <p:nvPr/>
        </p:nvSpPr>
        <p:spPr>
          <a:xfrm>
            <a:off x="944978" y="5473988"/>
            <a:ext cx="509349" cy="50934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7712D2C5-D045-42DD-9A5D-06B63415F6C5}"/>
              </a:ext>
            </a:extLst>
          </p:cNvPr>
          <p:cNvSpPr/>
          <p:nvPr/>
        </p:nvSpPr>
        <p:spPr>
          <a:xfrm rot="18900000">
            <a:off x="1039621" y="3153010"/>
            <a:ext cx="364559" cy="292846"/>
          </a:xfrm>
          <a:custGeom>
            <a:avLst/>
            <a:gdLst/>
            <a:ahLst/>
            <a:cxnLst/>
            <a:rect l="l" t="t" r="r" b="b"/>
            <a:pathLst>
              <a:path w="5420988" h="4354613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8" name="Oval 21">
            <a:extLst>
              <a:ext uri="{FF2B5EF4-FFF2-40B4-BE49-F238E27FC236}">
                <a16:creationId xmlns:a16="http://schemas.microsoft.com/office/drawing/2014/main" id="{A5E6AD20-6479-4736-922C-1D01BA0DFF56}"/>
              </a:ext>
            </a:extLst>
          </p:cNvPr>
          <p:cNvSpPr/>
          <p:nvPr/>
        </p:nvSpPr>
        <p:spPr>
          <a:xfrm>
            <a:off x="1046643" y="5580166"/>
            <a:ext cx="296647" cy="296990"/>
          </a:xfrm>
          <a:custGeom>
            <a:avLst/>
            <a:gdLst/>
            <a:ahLst/>
            <a:cxnLst/>
            <a:rect l="l" t="t" r="r" b="b"/>
            <a:pathLst>
              <a:path w="3975208" h="3979806">
                <a:moveTo>
                  <a:pt x="2049173" y="2050685"/>
                </a:moveTo>
                <a:lnTo>
                  <a:pt x="2525339" y="2050685"/>
                </a:lnTo>
                <a:cubicBezTo>
                  <a:pt x="2501269" y="2092239"/>
                  <a:pt x="2487652" y="2140563"/>
                  <a:pt x="2487652" y="2192066"/>
                </a:cubicBezTo>
                <a:cubicBezTo>
                  <a:pt x="2487652" y="2349996"/>
                  <a:pt x="2615682" y="2478023"/>
                  <a:pt x="2773615" y="2478023"/>
                </a:cubicBezTo>
                <a:cubicBezTo>
                  <a:pt x="2931549" y="2478023"/>
                  <a:pt x="3059579" y="2349996"/>
                  <a:pt x="3059579" y="2192066"/>
                </a:cubicBezTo>
                <a:cubicBezTo>
                  <a:pt x="3059579" y="2140563"/>
                  <a:pt x="3045963" y="2092239"/>
                  <a:pt x="3021893" y="2050685"/>
                </a:cubicBezTo>
                <a:lnTo>
                  <a:pt x="3498055" y="2050685"/>
                </a:lnTo>
                <a:lnTo>
                  <a:pt x="3498055" y="2641745"/>
                </a:lnTo>
                <a:lnTo>
                  <a:pt x="3565582" y="2641745"/>
                </a:lnTo>
                <a:cubicBezTo>
                  <a:pt x="3604012" y="2582980"/>
                  <a:pt x="3670956" y="2546426"/>
                  <a:pt x="3746438" y="2546426"/>
                </a:cubicBezTo>
                <a:cubicBezTo>
                  <a:pt x="3872785" y="2546426"/>
                  <a:pt x="3975208" y="2648847"/>
                  <a:pt x="3975208" y="2775192"/>
                </a:cubicBezTo>
                <a:cubicBezTo>
                  <a:pt x="3975208" y="2901536"/>
                  <a:pt x="3872785" y="3003958"/>
                  <a:pt x="3746438" y="3003958"/>
                </a:cubicBezTo>
                <a:cubicBezTo>
                  <a:pt x="3670956" y="3003958"/>
                  <a:pt x="3604012" y="2967403"/>
                  <a:pt x="3565582" y="2908639"/>
                </a:cubicBezTo>
                <a:lnTo>
                  <a:pt x="3498055" y="2908639"/>
                </a:lnTo>
                <a:lnTo>
                  <a:pt x="3498055" y="3499698"/>
                </a:lnTo>
                <a:lnTo>
                  <a:pt x="3026505" y="3499698"/>
                </a:lnTo>
                <a:cubicBezTo>
                  <a:pt x="3047979" y="3460792"/>
                  <a:pt x="3059579" y="3415963"/>
                  <a:pt x="3059579" y="3368427"/>
                </a:cubicBezTo>
                <a:cubicBezTo>
                  <a:pt x="3059579" y="3210496"/>
                  <a:pt x="2931549" y="3082469"/>
                  <a:pt x="2773615" y="3082469"/>
                </a:cubicBezTo>
                <a:cubicBezTo>
                  <a:pt x="2615682" y="3082469"/>
                  <a:pt x="2487652" y="3210496"/>
                  <a:pt x="2487652" y="3368427"/>
                </a:cubicBezTo>
                <a:cubicBezTo>
                  <a:pt x="2487652" y="3415963"/>
                  <a:pt x="2499253" y="3460792"/>
                  <a:pt x="2520726" y="3499698"/>
                </a:cubicBezTo>
                <a:lnTo>
                  <a:pt x="2049173" y="3499698"/>
                </a:lnTo>
                <a:lnTo>
                  <a:pt x="2049173" y="2908639"/>
                </a:lnTo>
                <a:lnTo>
                  <a:pt x="1950400" y="2908639"/>
                </a:lnTo>
                <a:cubicBezTo>
                  <a:pt x="1911969" y="2967403"/>
                  <a:pt x="1845025" y="3003958"/>
                  <a:pt x="1769544" y="3003958"/>
                </a:cubicBezTo>
                <a:cubicBezTo>
                  <a:pt x="1643197" y="3003958"/>
                  <a:pt x="1540773" y="2901536"/>
                  <a:pt x="1540773" y="2775192"/>
                </a:cubicBezTo>
                <a:cubicBezTo>
                  <a:pt x="1540773" y="2648847"/>
                  <a:pt x="1643197" y="2546426"/>
                  <a:pt x="1769544" y="2546426"/>
                </a:cubicBezTo>
                <a:cubicBezTo>
                  <a:pt x="1845025" y="2546426"/>
                  <a:pt x="1911969" y="2582980"/>
                  <a:pt x="1950400" y="2641745"/>
                </a:cubicBezTo>
                <a:lnTo>
                  <a:pt x="2049173" y="2641745"/>
                </a:lnTo>
                <a:close/>
                <a:moveTo>
                  <a:pt x="1204640" y="1545421"/>
                </a:moveTo>
                <a:cubicBezTo>
                  <a:pt x="1330987" y="1545421"/>
                  <a:pt x="1433411" y="1647843"/>
                  <a:pt x="1433411" y="1774187"/>
                </a:cubicBezTo>
                <a:cubicBezTo>
                  <a:pt x="1433411" y="1849667"/>
                  <a:pt x="1396855" y="1916610"/>
                  <a:pt x="1338089" y="1955039"/>
                </a:cubicBezTo>
                <a:lnTo>
                  <a:pt x="1338089" y="2053811"/>
                </a:lnTo>
                <a:lnTo>
                  <a:pt x="1929161" y="2053811"/>
                </a:lnTo>
                <a:lnTo>
                  <a:pt x="1929161" y="2529967"/>
                </a:lnTo>
                <a:cubicBezTo>
                  <a:pt x="1887606" y="2505897"/>
                  <a:pt x="1839281" y="2492281"/>
                  <a:pt x="1787777" y="2492281"/>
                </a:cubicBezTo>
                <a:cubicBezTo>
                  <a:pt x="1629844" y="2492281"/>
                  <a:pt x="1501814" y="2620308"/>
                  <a:pt x="1501814" y="2778238"/>
                </a:cubicBezTo>
                <a:cubicBezTo>
                  <a:pt x="1501814" y="2936168"/>
                  <a:pt x="1629844" y="3064196"/>
                  <a:pt x="1787777" y="3064196"/>
                </a:cubicBezTo>
                <a:cubicBezTo>
                  <a:pt x="1839281" y="3064196"/>
                  <a:pt x="1887606" y="3050580"/>
                  <a:pt x="1929161" y="3026511"/>
                </a:cubicBezTo>
                <a:lnTo>
                  <a:pt x="1929161" y="3502663"/>
                </a:lnTo>
                <a:lnTo>
                  <a:pt x="1338089" y="3502663"/>
                </a:lnTo>
                <a:lnTo>
                  <a:pt x="1338089" y="3570188"/>
                </a:lnTo>
                <a:cubicBezTo>
                  <a:pt x="1396855" y="3608617"/>
                  <a:pt x="1433411" y="3675560"/>
                  <a:pt x="1433411" y="3751040"/>
                </a:cubicBezTo>
                <a:cubicBezTo>
                  <a:pt x="1433411" y="3877385"/>
                  <a:pt x="1330987" y="3979806"/>
                  <a:pt x="1204640" y="3979806"/>
                </a:cubicBezTo>
                <a:cubicBezTo>
                  <a:pt x="1078293" y="3979806"/>
                  <a:pt x="975869" y="3877385"/>
                  <a:pt x="975869" y="3751040"/>
                </a:cubicBezTo>
                <a:cubicBezTo>
                  <a:pt x="975869" y="3675560"/>
                  <a:pt x="1012425" y="3608617"/>
                  <a:pt x="1071190" y="3570188"/>
                </a:cubicBezTo>
                <a:lnTo>
                  <a:pt x="1071190" y="3502663"/>
                </a:lnTo>
                <a:lnTo>
                  <a:pt x="480119" y="3502663"/>
                </a:lnTo>
                <a:lnTo>
                  <a:pt x="480119" y="3031122"/>
                </a:lnTo>
                <a:cubicBezTo>
                  <a:pt x="519026" y="3052596"/>
                  <a:pt x="563855" y="3064196"/>
                  <a:pt x="611393" y="3064196"/>
                </a:cubicBezTo>
                <a:cubicBezTo>
                  <a:pt x="769326" y="3064196"/>
                  <a:pt x="897356" y="2936168"/>
                  <a:pt x="897356" y="2778238"/>
                </a:cubicBezTo>
                <a:cubicBezTo>
                  <a:pt x="897356" y="2620308"/>
                  <a:pt x="769326" y="2492281"/>
                  <a:pt x="611393" y="2492281"/>
                </a:cubicBezTo>
                <a:cubicBezTo>
                  <a:pt x="563855" y="2492281"/>
                  <a:pt x="519026" y="2503881"/>
                  <a:pt x="480119" y="2525354"/>
                </a:cubicBezTo>
                <a:lnTo>
                  <a:pt x="480119" y="2053811"/>
                </a:lnTo>
                <a:lnTo>
                  <a:pt x="1071190" y="2053811"/>
                </a:lnTo>
                <a:lnTo>
                  <a:pt x="1071190" y="1955039"/>
                </a:lnTo>
                <a:cubicBezTo>
                  <a:pt x="1012425" y="1916610"/>
                  <a:pt x="975869" y="1849667"/>
                  <a:pt x="975869" y="1774187"/>
                </a:cubicBezTo>
                <a:cubicBezTo>
                  <a:pt x="975869" y="1647843"/>
                  <a:pt x="1078293" y="1545421"/>
                  <a:pt x="1204640" y="1545421"/>
                </a:cubicBezTo>
                <a:close/>
                <a:moveTo>
                  <a:pt x="477153" y="467589"/>
                </a:moveTo>
                <a:lnTo>
                  <a:pt x="948703" y="467589"/>
                </a:lnTo>
                <a:cubicBezTo>
                  <a:pt x="927229" y="506495"/>
                  <a:pt x="915629" y="551324"/>
                  <a:pt x="915629" y="598861"/>
                </a:cubicBezTo>
                <a:cubicBezTo>
                  <a:pt x="915629" y="756791"/>
                  <a:pt x="1043659" y="884818"/>
                  <a:pt x="1201593" y="884818"/>
                </a:cubicBezTo>
                <a:cubicBezTo>
                  <a:pt x="1359526" y="884818"/>
                  <a:pt x="1487556" y="756791"/>
                  <a:pt x="1487556" y="598861"/>
                </a:cubicBezTo>
                <a:cubicBezTo>
                  <a:pt x="1487556" y="551324"/>
                  <a:pt x="1475955" y="506495"/>
                  <a:pt x="1454482" y="467589"/>
                </a:cubicBezTo>
                <a:lnTo>
                  <a:pt x="1926034" y="467589"/>
                </a:lnTo>
                <a:lnTo>
                  <a:pt x="1926034" y="1058649"/>
                </a:lnTo>
                <a:lnTo>
                  <a:pt x="2024808" y="1058649"/>
                </a:lnTo>
                <a:cubicBezTo>
                  <a:pt x="2063239" y="999884"/>
                  <a:pt x="2130183" y="963330"/>
                  <a:pt x="2205664" y="963330"/>
                </a:cubicBezTo>
                <a:cubicBezTo>
                  <a:pt x="2332011" y="963330"/>
                  <a:pt x="2434435" y="1065751"/>
                  <a:pt x="2434435" y="1192096"/>
                </a:cubicBezTo>
                <a:cubicBezTo>
                  <a:pt x="2434435" y="1318440"/>
                  <a:pt x="2332011" y="1420862"/>
                  <a:pt x="2205664" y="1420862"/>
                </a:cubicBezTo>
                <a:cubicBezTo>
                  <a:pt x="2130183" y="1420862"/>
                  <a:pt x="2063239" y="1384307"/>
                  <a:pt x="2024808" y="1325543"/>
                </a:cubicBezTo>
                <a:lnTo>
                  <a:pt x="1926034" y="1325543"/>
                </a:lnTo>
                <a:lnTo>
                  <a:pt x="1926034" y="1916602"/>
                </a:lnTo>
                <a:lnTo>
                  <a:pt x="1449869" y="1916602"/>
                </a:lnTo>
                <a:cubicBezTo>
                  <a:pt x="1473939" y="1875048"/>
                  <a:pt x="1487556" y="1826725"/>
                  <a:pt x="1487556" y="1775221"/>
                </a:cubicBezTo>
                <a:cubicBezTo>
                  <a:pt x="1487556" y="1617291"/>
                  <a:pt x="1359526" y="1489264"/>
                  <a:pt x="1201593" y="1489264"/>
                </a:cubicBezTo>
                <a:cubicBezTo>
                  <a:pt x="1043659" y="1489264"/>
                  <a:pt x="915629" y="1617291"/>
                  <a:pt x="915629" y="1775222"/>
                </a:cubicBezTo>
                <a:cubicBezTo>
                  <a:pt x="915629" y="1826725"/>
                  <a:pt x="929245" y="1875048"/>
                  <a:pt x="953315" y="1916602"/>
                </a:cubicBezTo>
                <a:lnTo>
                  <a:pt x="477153" y="1916602"/>
                </a:lnTo>
                <a:lnTo>
                  <a:pt x="477153" y="1325543"/>
                </a:lnTo>
                <a:lnTo>
                  <a:pt x="409627" y="1325543"/>
                </a:lnTo>
                <a:cubicBezTo>
                  <a:pt x="371196" y="1384307"/>
                  <a:pt x="304252" y="1420862"/>
                  <a:pt x="228771" y="1420862"/>
                </a:cubicBezTo>
                <a:cubicBezTo>
                  <a:pt x="102423" y="1420862"/>
                  <a:pt x="0" y="1318440"/>
                  <a:pt x="0" y="1192096"/>
                </a:cubicBezTo>
                <a:cubicBezTo>
                  <a:pt x="0" y="1065751"/>
                  <a:pt x="102423" y="963330"/>
                  <a:pt x="228771" y="963330"/>
                </a:cubicBezTo>
                <a:cubicBezTo>
                  <a:pt x="304252" y="963330"/>
                  <a:pt x="371196" y="999885"/>
                  <a:pt x="409627" y="1058649"/>
                </a:cubicBezTo>
                <a:lnTo>
                  <a:pt x="477153" y="1058649"/>
                </a:lnTo>
                <a:close/>
                <a:moveTo>
                  <a:pt x="2779453" y="0"/>
                </a:moveTo>
                <a:cubicBezTo>
                  <a:pt x="2905800" y="0"/>
                  <a:pt x="3008224" y="102422"/>
                  <a:pt x="3008224" y="228766"/>
                </a:cubicBezTo>
                <a:cubicBezTo>
                  <a:pt x="3008224" y="304246"/>
                  <a:pt x="2971668" y="371189"/>
                  <a:pt x="2912903" y="409618"/>
                </a:cubicBezTo>
                <a:lnTo>
                  <a:pt x="2912903" y="477144"/>
                </a:lnTo>
                <a:lnTo>
                  <a:pt x="3503974" y="477144"/>
                </a:lnTo>
                <a:lnTo>
                  <a:pt x="3503974" y="948684"/>
                </a:lnTo>
                <a:cubicBezTo>
                  <a:pt x="3465067" y="927210"/>
                  <a:pt x="3420238" y="915611"/>
                  <a:pt x="3372700" y="915611"/>
                </a:cubicBezTo>
                <a:cubicBezTo>
                  <a:pt x="3214767" y="915611"/>
                  <a:pt x="3086737" y="1043638"/>
                  <a:pt x="3086737" y="1201568"/>
                </a:cubicBezTo>
                <a:cubicBezTo>
                  <a:pt x="3086737" y="1359498"/>
                  <a:pt x="3214767" y="1487526"/>
                  <a:pt x="3372700" y="1487526"/>
                </a:cubicBezTo>
                <a:cubicBezTo>
                  <a:pt x="3420238" y="1487526"/>
                  <a:pt x="3465067" y="1475925"/>
                  <a:pt x="3503974" y="1454452"/>
                </a:cubicBezTo>
                <a:lnTo>
                  <a:pt x="3503974" y="1925995"/>
                </a:lnTo>
                <a:lnTo>
                  <a:pt x="2912903" y="1925995"/>
                </a:lnTo>
                <a:lnTo>
                  <a:pt x="2912903" y="2024767"/>
                </a:lnTo>
                <a:cubicBezTo>
                  <a:pt x="2971668" y="2063196"/>
                  <a:pt x="3008224" y="2130139"/>
                  <a:pt x="3008224" y="2205619"/>
                </a:cubicBezTo>
                <a:cubicBezTo>
                  <a:pt x="3008224" y="2331964"/>
                  <a:pt x="2905800" y="2434385"/>
                  <a:pt x="2779453" y="2434385"/>
                </a:cubicBezTo>
                <a:cubicBezTo>
                  <a:pt x="2653106" y="2434385"/>
                  <a:pt x="2550683" y="2331964"/>
                  <a:pt x="2550683" y="2205619"/>
                </a:cubicBezTo>
                <a:cubicBezTo>
                  <a:pt x="2550683" y="2130139"/>
                  <a:pt x="2587238" y="2063196"/>
                  <a:pt x="2646004" y="2024767"/>
                </a:cubicBezTo>
                <a:lnTo>
                  <a:pt x="2646004" y="1925995"/>
                </a:lnTo>
                <a:lnTo>
                  <a:pt x="2054932" y="1925995"/>
                </a:lnTo>
                <a:lnTo>
                  <a:pt x="2054932" y="1449840"/>
                </a:lnTo>
                <a:cubicBezTo>
                  <a:pt x="2096487" y="1473909"/>
                  <a:pt x="2144812" y="1487526"/>
                  <a:pt x="2196316" y="1487526"/>
                </a:cubicBezTo>
                <a:cubicBezTo>
                  <a:pt x="2354249" y="1487526"/>
                  <a:pt x="2482279" y="1359498"/>
                  <a:pt x="2482279" y="1201568"/>
                </a:cubicBezTo>
                <a:cubicBezTo>
                  <a:pt x="2482279" y="1043638"/>
                  <a:pt x="2354249" y="915611"/>
                  <a:pt x="2196316" y="915611"/>
                </a:cubicBezTo>
                <a:cubicBezTo>
                  <a:pt x="2144812" y="915611"/>
                  <a:pt x="2096487" y="929227"/>
                  <a:pt x="2054932" y="953296"/>
                </a:cubicBezTo>
                <a:lnTo>
                  <a:pt x="2054932" y="477144"/>
                </a:lnTo>
                <a:lnTo>
                  <a:pt x="2646004" y="477144"/>
                </a:lnTo>
                <a:lnTo>
                  <a:pt x="2646004" y="409618"/>
                </a:lnTo>
                <a:cubicBezTo>
                  <a:pt x="2587238" y="371189"/>
                  <a:pt x="2550683" y="304246"/>
                  <a:pt x="2550683" y="228766"/>
                </a:cubicBezTo>
                <a:cubicBezTo>
                  <a:pt x="2550683" y="102422"/>
                  <a:pt x="2653106" y="0"/>
                  <a:pt x="27794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9" name="Freeform 53">
            <a:extLst>
              <a:ext uri="{FF2B5EF4-FFF2-40B4-BE49-F238E27FC236}">
                <a16:creationId xmlns:a16="http://schemas.microsoft.com/office/drawing/2014/main" id="{893A7D5D-3747-4FFC-AD39-5F827D9017C4}"/>
              </a:ext>
            </a:extLst>
          </p:cNvPr>
          <p:cNvSpPr/>
          <p:nvPr/>
        </p:nvSpPr>
        <p:spPr>
          <a:xfrm flipH="1">
            <a:off x="1066258" y="3977415"/>
            <a:ext cx="293173" cy="251966"/>
          </a:xfrm>
          <a:custGeom>
            <a:avLst/>
            <a:gdLst/>
            <a:ahLst/>
            <a:cxnLst/>
            <a:rect l="l" t="t" r="r" b="b"/>
            <a:pathLst>
              <a:path w="3747318" h="3220630">
                <a:moveTo>
                  <a:pt x="1455638" y="819213"/>
                </a:moveTo>
                <a:cubicBezTo>
                  <a:pt x="1581890" y="819213"/>
                  <a:pt x="1684238" y="921561"/>
                  <a:pt x="1684238" y="1047813"/>
                </a:cubicBezTo>
                <a:cubicBezTo>
                  <a:pt x="1684238" y="1174065"/>
                  <a:pt x="1581890" y="1276413"/>
                  <a:pt x="1455638" y="1276413"/>
                </a:cubicBezTo>
                <a:cubicBezTo>
                  <a:pt x="1329386" y="1276413"/>
                  <a:pt x="1227038" y="1174065"/>
                  <a:pt x="1227038" y="1047813"/>
                </a:cubicBezTo>
                <a:cubicBezTo>
                  <a:pt x="1227038" y="921561"/>
                  <a:pt x="1329386" y="819213"/>
                  <a:pt x="1455638" y="819213"/>
                </a:cubicBezTo>
                <a:close/>
                <a:moveTo>
                  <a:pt x="2235150" y="819213"/>
                </a:moveTo>
                <a:cubicBezTo>
                  <a:pt x="2361402" y="819213"/>
                  <a:pt x="2463750" y="921561"/>
                  <a:pt x="2463750" y="1047813"/>
                </a:cubicBezTo>
                <a:cubicBezTo>
                  <a:pt x="2463750" y="1174065"/>
                  <a:pt x="2361402" y="1276413"/>
                  <a:pt x="2235150" y="1276413"/>
                </a:cubicBezTo>
                <a:cubicBezTo>
                  <a:pt x="2108898" y="1276413"/>
                  <a:pt x="2006550" y="1174065"/>
                  <a:pt x="2006550" y="1047813"/>
                </a:cubicBezTo>
                <a:cubicBezTo>
                  <a:pt x="2006550" y="921561"/>
                  <a:pt x="2108898" y="819213"/>
                  <a:pt x="2235150" y="819213"/>
                </a:cubicBezTo>
                <a:close/>
                <a:moveTo>
                  <a:pt x="3014662" y="819213"/>
                </a:moveTo>
                <a:cubicBezTo>
                  <a:pt x="3140914" y="819213"/>
                  <a:pt x="3243262" y="921561"/>
                  <a:pt x="3243262" y="1047813"/>
                </a:cubicBezTo>
                <a:cubicBezTo>
                  <a:pt x="3243262" y="1174065"/>
                  <a:pt x="3140914" y="1276413"/>
                  <a:pt x="3014662" y="1276413"/>
                </a:cubicBezTo>
                <a:cubicBezTo>
                  <a:pt x="2888410" y="1276413"/>
                  <a:pt x="2786062" y="1174065"/>
                  <a:pt x="2786062" y="1047813"/>
                </a:cubicBezTo>
                <a:cubicBezTo>
                  <a:pt x="2786062" y="921561"/>
                  <a:pt x="2888410" y="819213"/>
                  <a:pt x="3014662" y="819213"/>
                </a:cubicBezTo>
                <a:close/>
                <a:moveTo>
                  <a:pt x="553290" y="667803"/>
                </a:moveTo>
                <a:lnTo>
                  <a:pt x="552034" y="667803"/>
                </a:lnTo>
                <a:lnTo>
                  <a:pt x="454090" y="667803"/>
                </a:lnTo>
                <a:lnTo>
                  <a:pt x="383671" y="667803"/>
                </a:lnTo>
                <a:cubicBezTo>
                  <a:pt x="171775" y="667803"/>
                  <a:pt x="0" y="839578"/>
                  <a:pt x="0" y="1051474"/>
                </a:cubicBezTo>
                <a:lnTo>
                  <a:pt x="0" y="2372364"/>
                </a:lnTo>
                <a:cubicBezTo>
                  <a:pt x="0" y="2584260"/>
                  <a:pt x="171775" y="2756035"/>
                  <a:pt x="383671" y="2756035"/>
                </a:cubicBezTo>
                <a:lnTo>
                  <a:pt x="649047" y="2756035"/>
                </a:lnTo>
                <a:cubicBezTo>
                  <a:pt x="546380" y="2958845"/>
                  <a:pt x="474406" y="3028353"/>
                  <a:pt x="174793" y="3220630"/>
                </a:cubicBezTo>
                <a:cubicBezTo>
                  <a:pt x="650199" y="3174991"/>
                  <a:pt x="1051667" y="3043772"/>
                  <a:pt x="1403830" y="2756035"/>
                </a:cubicBezTo>
                <a:lnTo>
                  <a:pt x="2640665" y="2756035"/>
                </a:lnTo>
                <a:cubicBezTo>
                  <a:pt x="2782226" y="2756035"/>
                  <a:pt x="2905880" y="2679370"/>
                  <a:pt x="2970971" y="2564477"/>
                </a:cubicBezTo>
                <a:cubicBezTo>
                  <a:pt x="2742421" y="2482699"/>
                  <a:pt x="2531569" y="2366318"/>
                  <a:pt x="2334721" y="2205482"/>
                </a:cubicBezTo>
                <a:lnTo>
                  <a:pt x="974103" y="2205482"/>
                </a:lnTo>
                <a:cubicBezTo>
                  <a:pt x="768630" y="2205482"/>
                  <a:pt x="597451" y="2058657"/>
                  <a:pt x="560170" y="1864121"/>
                </a:cubicBezTo>
                <a:lnTo>
                  <a:pt x="553290" y="1852846"/>
                </a:lnTo>
                <a:close/>
                <a:moveTo>
                  <a:pt x="3363647" y="0"/>
                </a:moveTo>
                <a:lnTo>
                  <a:pt x="1106653" y="0"/>
                </a:lnTo>
                <a:cubicBezTo>
                  <a:pt x="894757" y="0"/>
                  <a:pt x="722982" y="171775"/>
                  <a:pt x="722982" y="383671"/>
                </a:cubicBezTo>
                <a:lnTo>
                  <a:pt x="722982" y="1704561"/>
                </a:lnTo>
                <a:cubicBezTo>
                  <a:pt x="722982" y="1916457"/>
                  <a:pt x="894757" y="2088232"/>
                  <a:pt x="1106653" y="2088232"/>
                </a:cubicBezTo>
                <a:lnTo>
                  <a:pt x="2343488" y="2088232"/>
                </a:lnTo>
                <a:cubicBezTo>
                  <a:pt x="2695651" y="2375969"/>
                  <a:pt x="3097119" y="2507188"/>
                  <a:pt x="3572525" y="2552827"/>
                </a:cubicBezTo>
                <a:cubicBezTo>
                  <a:pt x="3272912" y="2360550"/>
                  <a:pt x="3200938" y="2291042"/>
                  <a:pt x="3098271" y="2088232"/>
                </a:cubicBezTo>
                <a:lnTo>
                  <a:pt x="3363647" y="2088232"/>
                </a:lnTo>
                <a:cubicBezTo>
                  <a:pt x="3575543" y="2088232"/>
                  <a:pt x="3747318" y="1916457"/>
                  <a:pt x="3747318" y="1704561"/>
                </a:cubicBezTo>
                <a:lnTo>
                  <a:pt x="3747318" y="383671"/>
                </a:lnTo>
                <a:cubicBezTo>
                  <a:pt x="3747318" y="171775"/>
                  <a:pt x="3575543" y="0"/>
                  <a:pt x="33636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Round Same Side Corner Rectangle 12">
            <a:extLst>
              <a:ext uri="{FF2B5EF4-FFF2-40B4-BE49-F238E27FC236}">
                <a16:creationId xmlns:a16="http://schemas.microsoft.com/office/drawing/2014/main" id="{805781C7-583A-402B-9472-4D13AFCB003A}"/>
              </a:ext>
            </a:extLst>
          </p:cNvPr>
          <p:cNvSpPr/>
          <p:nvPr/>
        </p:nvSpPr>
        <p:spPr>
          <a:xfrm>
            <a:off x="1060140" y="4765164"/>
            <a:ext cx="290424" cy="292682"/>
          </a:xfrm>
          <a:custGeom>
            <a:avLst/>
            <a:gdLst/>
            <a:ahLst/>
            <a:cxnLst/>
            <a:rect l="l" t="t" r="r" b="b"/>
            <a:pathLst>
              <a:path w="3891831" h="3922089">
                <a:moveTo>
                  <a:pt x="1662674" y="3168351"/>
                </a:moveTo>
                <a:lnTo>
                  <a:pt x="1502829" y="3373344"/>
                </a:lnTo>
                <a:lnTo>
                  <a:pt x="2417229" y="3373344"/>
                </a:lnTo>
                <a:lnTo>
                  <a:pt x="2257384" y="3168351"/>
                </a:lnTo>
                <a:close/>
                <a:moveTo>
                  <a:pt x="2523259" y="1171504"/>
                </a:moveTo>
                <a:cubicBezTo>
                  <a:pt x="2532472" y="1171504"/>
                  <a:pt x="2541686" y="1175018"/>
                  <a:pt x="2548715" y="1182047"/>
                </a:cubicBezTo>
                <a:cubicBezTo>
                  <a:pt x="2562774" y="1196106"/>
                  <a:pt x="2562774" y="1218900"/>
                  <a:pt x="2548715" y="1232959"/>
                </a:cubicBezTo>
                <a:lnTo>
                  <a:pt x="2192302" y="1589372"/>
                </a:lnTo>
                <a:cubicBezTo>
                  <a:pt x="2215318" y="1634545"/>
                  <a:pt x="2208007" y="1691005"/>
                  <a:pt x="2170778" y="1729629"/>
                </a:cubicBezTo>
                <a:lnTo>
                  <a:pt x="1842194" y="2070527"/>
                </a:lnTo>
                <a:lnTo>
                  <a:pt x="1840602" y="2068993"/>
                </a:lnTo>
                <a:lnTo>
                  <a:pt x="1839683" y="2070526"/>
                </a:lnTo>
                <a:lnTo>
                  <a:pt x="1772706" y="2003549"/>
                </a:lnTo>
                <a:lnTo>
                  <a:pt x="1671997" y="1906478"/>
                </a:lnTo>
                <a:lnTo>
                  <a:pt x="1671997" y="2304256"/>
                </a:lnTo>
                <a:lnTo>
                  <a:pt x="519869" y="2304256"/>
                </a:lnTo>
                <a:lnTo>
                  <a:pt x="519869" y="1555463"/>
                </a:lnTo>
                <a:cubicBezTo>
                  <a:pt x="519869" y="1430811"/>
                  <a:pt x="620920" y="1329760"/>
                  <a:pt x="745572" y="1329760"/>
                </a:cubicBezTo>
                <a:lnTo>
                  <a:pt x="887110" y="1329760"/>
                </a:lnTo>
                <a:lnTo>
                  <a:pt x="1095933" y="1689800"/>
                </a:lnTo>
                <a:lnTo>
                  <a:pt x="1304756" y="1329760"/>
                </a:lnTo>
                <a:lnTo>
                  <a:pt x="1446294" y="1329760"/>
                </a:lnTo>
                <a:cubicBezTo>
                  <a:pt x="1483655" y="1329760"/>
                  <a:pt x="1518895" y="1338838"/>
                  <a:pt x="1549463" y="1355810"/>
                </a:cubicBezTo>
                <a:lnTo>
                  <a:pt x="1551429" y="1352534"/>
                </a:lnTo>
                <a:lnTo>
                  <a:pt x="1560928" y="1362033"/>
                </a:lnTo>
                <a:cubicBezTo>
                  <a:pt x="1593912" y="1380586"/>
                  <a:pt x="1621171" y="1407846"/>
                  <a:pt x="1639724" y="1440829"/>
                </a:cubicBezTo>
                <a:lnTo>
                  <a:pt x="1875719" y="1676823"/>
                </a:lnTo>
                <a:lnTo>
                  <a:pt x="1991438" y="1556767"/>
                </a:lnTo>
                <a:cubicBezTo>
                  <a:pt x="2032038" y="1514646"/>
                  <a:pt x="2095142" y="1507302"/>
                  <a:pt x="2142374" y="1537477"/>
                </a:cubicBezTo>
                <a:lnTo>
                  <a:pt x="2497803" y="1182047"/>
                </a:lnTo>
                <a:cubicBezTo>
                  <a:pt x="2504833" y="1175018"/>
                  <a:pt x="2514046" y="1171504"/>
                  <a:pt x="2523259" y="1171504"/>
                </a:cubicBezTo>
                <a:close/>
                <a:moveTo>
                  <a:pt x="3270424" y="602451"/>
                </a:moveTo>
                <a:cubicBezTo>
                  <a:pt x="3365959" y="700507"/>
                  <a:pt x="3424268" y="834597"/>
                  <a:pt x="3424268" y="982306"/>
                </a:cubicBezTo>
                <a:lnTo>
                  <a:pt x="2890568" y="982307"/>
                </a:lnTo>
                <a:close/>
                <a:moveTo>
                  <a:pt x="1095932" y="477151"/>
                </a:moveTo>
                <a:cubicBezTo>
                  <a:pt x="1287178" y="477151"/>
                  <a:pt x="1442214" y="632187"/>
                  <a:pt x="1442214" y="823433"/>
                </a:cubicBezTo>
                <a:cubicBezTo>
                  <a:pt x="1442214" y="1014679"/>
                  <a:pt x="1287178" y="1169715"/>
                  <a:pt x="1095932" y="1169715"/>
                </a:cubicBezTo>
                <a:cubicBezTo>
                  <a:pt x="904686" y="1169715"/>
                  <a:pt x="749650" y="1014679"/>
                  <a:pt x="749650" y="823433"/>
                </a:cubicBezTo>
                <a:cubicBezTo>
                  <a:pt x="749650" y="632187"/>
                  <a:pt x="904686" y="477151"/>
                  <a:pt x="1095932" y="477151"/>
                </a:cubicBezTo>
                <a:close/>
                <a:moveTo>
                  <a:pt x="2797293" y="477150"/>
                </a:moveTo>
                <a:cubicBezTo>
                  <a:pt x="2797293" y="660228"/>
                  <a:pt x="2797294" y="843306"/>
                  <a:pt x="2797294" y="1026384"/>
                </a:cubicBezTo>
                <a:lnTo>
                  <a:pt x="3346527" y="1026384"/>
                </a:lnTo>
                <a:cubicBezTo>
                  <a:pt x="3346527" y="1329718"/>
                  <a:pt x="3100627" y="1575618"/>
                  <a:pt x="2797293" y="1575618"/>
                </a:cubicBezTo>
                <a:cubicBezTo>
                  <a:pt x="2647814" y="1575618"/>
                  <a:pt x="2512282" y="1515904"/>
                  <a:pt x="2413635" y="1418636"/>
                </a:cubicBezTo>
                <a:lnTo>
                  <a:pt x="2585415" y="1246856"/>
                </a:lnTo>
                <a:cubicBezTo>
                  <a:pt x="2612360" y="1219912"/>
                  <a:pt x="2612360" y="1176226"/>
                  <a:pt x="2585415" y="1149281"/>
                </a:cubicBezTo>
                <a:cubicBezTo>
                  <a:pt x="2558471" y="1122337"/>
                  <a:pt x="2514785" y="1122337"/>
                  <a:pt x="2487840" y="1149281"/>
                </a:cubicBezTo>
                <a:lnTo>
                  <a:pt x="2328419" y="1308703"/>
                </a:lnTo>
                <a:cubicBezTo>
                  <a:pt x="2276781" y="1227012"/>
                  <a:pt x="2248059" y="1130052"/>
                  <a:pt x="2248059" y="1026384"/>
                </a:cubicBezTo>
                <a:cubicBezTo>
                  <a:pt x="2248059" y="723050"/>
                  <a:pt x="2493959" y="477150"/>
                  <a:pt x="2797293" y="477150"/>
                </a:cubicBezTo>
                <a:close/>
                <a:moveTo>
                  <a:pt x="2842770" y="361048"/>
                </a:moveTo>
                <a:cubicBezTo>
                  <a:pt x="2979660" y="362831"/>
                  <a:pt x="3115706" y="416416"/>
                  <a:pt x="3220152" y="520862"/>
                </a:cubicBezTo>
                <a:lnTo>
                  <a:pt x="2842770" y="898246"/>
                </a:lnTo>
                <a:close/>
                <a:moveTo>
                  <a:pt x="745283" y="252264"/>
                </a:moveTo>
                <a:cubicBezTo>
                  <a:pt x="540043" y="252264"/>
                  <a:pt x="373664" y="418643"/>
                  <a:pt x="373664" y="623883"/>
                </a:cubicBezTo>
                <a:lnTo>
                  <a:pt x="373664" y="2481932"/>
                </a:lnTo>
                <a:lnTo>
                  <a:pt x="3505664" y="2481932"/>
                </a:lnTo>
                <a:lnTo>
                  <a:pt x="3505664" y="623883"/>
                </a:lnTo>
                <a:cubicBezTo>
                  <a:pt x="3505664" y="418643"/>
                  <a:pt x="3339285" y="252264"/>
                  <a:pt x="3134045" y="252264"/>
                </a:cubicBezTo>
                <a:close/>
                <a:moveTo>
                  <a:pt x="561239" y="0"/>
                </a:moveTo>
                <a:lnTo>
                  <a:pt x="3333911" y="0"/>
                </a:lnTo>
                <a:cubicBezTo>
                  <a:pt x="3562371" y="0"/>
                  <a:pt x="3747575" y="185204"/>
                  <a:pt x="3747575" y="413664"/>
                </a:cubicBezTo>
                <a:lnTo>
                  <a:pt x="3747575" y="2481932"/>
                </a:lnTo>
                <a:lnTo>
                  <a:pt x="3751166" y="2481932"/>
                </a:lnTo>
                <a:lnTo>
                  <a:pt x="3891831" y="3528390"/>
                </a:lnTo>
                <a:lnTo>
                  <a:pt x="3891831" y="3528390"/>
                </a:lnTo>
                <a:lnTo>
                  <a:pt x="3891831" y="3528392"/>
                </a:lnTo>
                <a:lnTo>
                  <a:pt x="3891831" y="3725239"/>
                </a:lnTo>
                <a:cubicBezTo>
                  <a:pt x="3891831" y="3833956"/>
                  <a:pt x="3803698" y="3922089"/>
                  <a:pt x="3694981" y="3922089"/>
                </a:cubicBezTo>
                <a:lnTo>
                  <a:pt x="196850" y="3922089"/>
                </a:lnTo>
                <a:cubicBezTo>
                  <a:pt x="88133" y="3922089"/>
                  <a:pt x="0" y="3833956"/>
                  <a:pt x="0" y="3725239"/>
                </a:cubicBezTo>
                <a:cubicBezTo>
                  <a:pt x="0" y="3659623"/>
                  <a:pt x="1" y="3594006"/>
                  <a:pt x="1" y="3528390"/>
                </a:cubicBezTo>
                <a:lnTo>
                  <a:pt x="3399" y="3528390"/>
                </a:lnTo>
                <a:lnTo>
                  <a:pt x="144064" y="2481932"/>
                </a:lnTo>
                <a:lnTo>
                  <a:pt x="147575" y="2481932"/>
                </a:lnTo>
                <a:lnTo>
                  <a:pt x="147575" y="413664"/>
                </a:lnTo>
                <a:cubicBezTo>
                  <a:pt x="147575" y="185204"/>
                  <a:pt x="332779" y="0"/>
                  <a:pt x="56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133214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908497-0028-41E1-9ADC-C46BD8D25318}"/>
              </a:ext>
            </a:extLst>
          </p:cNvPr>
          <p:cNvSpPr/>
          <p:nvPr/>
        </p:nvSpPr>
        <p:spPr>
          <a:xfrm>
            <a:off x="6962845" y="1025797"/>
            <a:ext cx="47433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 hope and I believe that this Template will your Time, Money and Reputation.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EBAA04-754A-4E4A-97F8-D45AF291497A}"/>
              </a:ext>
            </a:extLst>
          </p:cNvPr>
          <p:cNvSpPr txBox="1"/>
          <p:nvPr/>
        </p:nvSpPr>
        <p:spPr>
          <a:xfrm>
            <a:off x="8979205" y="5775752"/>
            <a:ext cx="2727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 Presentation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42F95D4A-0E5D-484A-BF86-FA850D9ECDB8}"/>
              </a:ext>
            </a:extLst>
          </p:cNvPr>
          <p:cNvSpPr/>
          <p:nvPr/>
        </p:nvSpPr>
        <p:spPr>
          <a:xfrm>
            <a:off x="603115" y="1222632"/>
            <a:ext cx="45064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Quality Professional </a:t>
            </a:r>
            <a:endParaRPr lang="ko-KR" alt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PPT 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95B94-4FF8-4D7F-83B5-6216DFEF2605}"/>
              </a:ext>
            </a:extLst>
          </p:cNvPr>
          <p:cNvSpPr txBox="1"/>
          <p:nvPr/>
        </p:nvSpPr>
        <p:spPr>
          <a:xfrm>
            <a:off x="1128409" y="3904890"/>
            <a:ext cx="4326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9458F1-8291-4E49-91CC-90D0C8080266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3902733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6446BC-F668-4EC4-8F0E-7D013504FA1F}"/>
              </a:ext>
            </a:extLst>
          </p:cNvPr>
          <p:cNvGrpSpPr/>
          <p:nvPr/>
        </p:nvGrpSpPr>
        <p:grpSpPr>
          <a:xfrm>
            <a:off x="6829343" y="1611898"/>
            <a:ext cx="3420000" cy="923330"/>
            <a:chOff x="2551706" y="4283314"/>
            <a:chExt cx="1403938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BF6913-A014-4CF9-A4D5-611A52E249BC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584DE0-8376-46F4-A1D0-EC6A51AC75BD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3E8670-086A-4F93-9342-C9014242B8FE}"/>
              </a:ext>
            </a:extLst>
          </p:cNvPr>
          <p:cNvGrpSpPr/>
          <p:nvPr/>
        </p:nvGrpSpPr>
        <p:grpSpPr>
          <a:xfrm>
            <a:off x="7643644" y="2558990"/>
            <a:ext cx="3420000" cy="923330"/>
            <a:chOff x="2551706" y="4283314"/>
            <a:chExt cx="1403938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1C58A6-D621-439B-B9AC-CC35E3062BAF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D5BE04-D02B-4849-9369-89D1C7704953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B57BA0-6B3C-45A2-9A25-0DE8F657D17E}"/>
              </a:ext>
            </a:extLst>
          </p:cNvPr>
          <p:cNvGrpSpPr/>
          <p:nvPr/>
        </p:nvGrpSpPr>
        <p:grpSpPr>
          <a:xfrm>
            <a:off x="7701762" y="4212272"/>
            <a:ext cx="3420000" cy="923330"/>
            <a:chOff x="2551706" y="4283314"/>
            <a:chExt cx="1403938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16B42B-CDA2-4407-A06F-64E999AF96A7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12B46-40BD-4C6C-8117-3ABC939B02BE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E433BB-E8D4-4C8B-9DF8-A6E4FCAD723D}"/>
              </a:ext>
            </a:extLst>
          </p:cNvPr>
          <p:cNvGrpSpPr/>
          <p:nvPr/>
        </p:nvGrpSpPr>
        <p:grpSpPr>
          <a:xfrm>
            <a:off x="852854" y="2558990"/>
            <a:ext cx="3420000" cy="923330"/>
            <a:chOff x="2551706" y="4283314"/>
            <a:chExt cx="1403938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D229A8-5ABF-4926-9F38-0F6C7C32AB30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11D454-061B-4EC8-BC91-1CAA4BF8EFBC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D6CA5B-FE88-4637-83AA-CA2E341437FB}"/>
              </a:ext>
            </a:extLst>
          </p:cNvPr>
          <p:cNvGrpSpPr/>
          <p:nvPr/>
        </p:nvGrpSpPr>
        <p:grpSpPr>
          <a:xfrm>
            <a:off x="852854" y="4212272"/>
            <a:ext cx="3420000" cy="923330"/>
            <a:chOff x="2551706" y="4283314"/>
            <a:chExt cx="1403938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E3232F-917C-4D9B-AC72-C6134A4493A8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1B92CD-91E1-481A-A0B1-63ED7925694E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419BF0-072E-4F2D-BF9F-CA27CDA2AC6F}"/>
              </a:ext>
            </a:extLst>
          </p:cNvPr>
          <p:cNvGrpSpPr/>
          <p:nvPr/>
        </p:nvGrpSpPr>
        <p:grpSpPr>
          <a:xfrm>
            <a:off x="1862163" y="5052645"/>
            <a:ext cx="3420000" cy="923330"/>
            <a:chOff x="2551706" y="4283314"/>
            <a:chExt cx="1403938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1C030A-F833-4CDF-91B7-AF4D509CFD59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7F7728-6B04-494B-9DAF-ABE1D31F3732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3">
            <a:extLst>
              <a:ext uri="{FF2B5EF4-FFF2-40B4-BE49-F238E27FC236}">
                <a16:creationId xmlns:a16="http://schemas.microsoft.com/office/drawing/2014/main" id="{CDF9E12F-EB65-42D1-BAF8-F9458D957A74}"/>
              </a:ext>
            </a:extLst>
          </p:cNvPr>
          <p:cNvGrpSpPr/>
          <p:nvPr/>
        </p:nvGrpSpPr>
        <p:grpSpPr>
          <a:xfrm>
            <a:off x="4607268" y="2184397"/>
            <a:ext cx="2977467" cy="3310535"/>
            <a:chOff x="4733387" y="2304040"/>
            <a:chExt cx="2734502" cy="304039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4BB94CA-4ADF-4498-B61E-2F01C1A17F53}"/>
                </a:ext>
              </a:extLst>
            </p:cNvPr>
            <p:cNvSpPr/>
            <p:nvPr/>
          </p:nvSpPr>
          <p:spPr>
            <a:xfrm>
              <a:off x="4733387" y="2443864"/>
              <a:ext cx="2734502" cy="2734502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6DEB946-9F45-48A0-9DD3-6148E7AD8DF0}"/>
                </a:ext>
              </a:extLst>
            </p:cNvPr>
            <p:cNvSpPr/>
            <p:nvPr/>
          </p:nvSpPr>
          <p:spPr>
            <a:xfrm>
              <a:off x="5948939" y="2304040"/>
              <a:ext cx="279648" cy="27964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1C0F6A6-CBFB-4886-9B8A-526B0BC9FA72}"/>
                </a:ext>
              </a:extLst>
            </p:cNvPr>
            <p:cNvSpPr/>
            <p:nvPr/>
          </p:nvSpPr>
          <p:spPr>
            <a:xfrm>
              <a:off x="5966487" y="5064783"/>
              <a:ext cx="279648" cy="27964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1814017-4F14-4BDB-9D1A-F43EA0E4C866}"/>
                </a:ext>
              </a:extLst>
            </p:cNvPr>
            <p:cNvSpPr/>
            <p:nvPr/>
          </p:nvSpPr>
          <p:spPr>
            <a:xfrm>
              <a:off x="7092436" y="4450608"/>
              <a:ext cx="279648" cy="27964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57F67F9-F59C-47A7-BC3D-FB401D342433}"/>
                </a:ext>
              </a:extLst>
            </p:cNvPr>
            <p:cNvSpPr/>
            <p:nvPr/>
          </p:nvSpPr>
          <p:spPr>
            <a:xfrm>
              <a:off x="7092436" y="2936819"/>
              <a:ext cx="279648" cy="279648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FE25667-ACBC-494E-B39F-31F2B3ACE03C}"/>
                </a:ext>
              </a:extLst>
            </p:cNvPr>
            <p:cNvSpPr/>
            <p:nvPr/>
          </p:nvSpPr>
          <p:spPr>
            <a:xfrm>
              <a:off x="4799856" y="4450608"/>
              <a:ext cx="279648" cy="279648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9C7F484-476B-43DB-B15B-A4335BCF6FD4}"/>
                </a:ext>
              </a:extLst>
            </p:cNvPr>
            <p:cNvSpPr/>
            <p:nvPr/>
          </p:nvSpPr>
          <p:spPr>
            <a:xfrm>
              <a:off x="4799856" y="2936819"/>
              <a:ext cx="279648" cy="27964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</p:grpSp>
      <p:grpSp>
        <p:nvGrpSpPr>
          <p:cNvPr id="33" name="그룹 62">
            <a:extLst>
              <a:ext uri="{FF2B5EF4-FFF2-40B4-BE49-F238E27FC236}">
                <a16:creationId xmlns:a16="http://schemas.microsoft.com/office/drawing/2014/main" id="{6009DFDA-BBEF-4285-97C5-0B255450F49A}"/>
              </a:ext>
            </a:extLst>
          </p:cNvPr>
          <p:cNvGrpSpPr/>
          <p:nvPr/>
        </p:nvGrpSpPr>
        <p:grpSpPr>
          <a:xfrm>
            <a:off x="5533403" y="3992865"/>
            <a:ext cx="1107260" cy="891714"/>
            <a:chOff x="9900592" y="3481411"/>
            <a:chExt cx="1532190" cy="1233924"/>
          </a:xfrm>
        </p:grpSpPr>
        <p:grpSp>
          <p:nvGrpSpPr>
            <p:cNvPr id="34" name="그룹 64">
              <a:extLst>
                <a:ext uri="{FF2B5EF4-FFF2-40B4-BE49-F238E27FC236}">
                  <a16:creationId xmlns:a16="http://schemas.microsoft.com/office/drawing/2014/main" id="{332DDA13-A2D2-497D-B406-43F1AC96AD6B}"/>
                </a:ext>
              </a:extLst>
            </p:cNvPr>
            <p:cNvGrpSpPr/>
            <p:nvPr/>
          </p:nvGrpSpPr>
          <p:grpSpPr>
            <a:xfrm>
              <a:off x="9900593" y="3481411"/>
              <a:ext cx="1532189" cy="385808"/>
              <a:chOff x="5134373" y="3131004"/>
              <a:chExt cx="1431908" cy="315692"/>
            </a:xfrm>
          </p:grpSpPr>
          <p:sp>
            <p:nvSpPr>
              <p:cNvPr id="41" name="직사각형 6">
                <a:extLst>
                  <a:ext uri="{FF2B5EF4-FFF2-40B4-BE49-F238E27FC236}">
                    <a16:creationId xmlns:a16="http://schemas.microsoft.com/office/drawing/2014/main" id="{B5A55F46-DC64-436F-8D94-4FE8A8A9E64C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자유형: 도형 72">
                <a:extLst>
                  <a:ext uri="{FF2B5EF4-FFF2-40B4-BE49-F238E27FC236}">
                    <a16:creationId xmlns:a16="http://schemas.microsoft.com/office/drawing/2014/main" id="{86838551-03AA-4A66-9C85-451CC09BF345}"/>
                  </a:ext>
                </a:extLst>
              </p:cNvPr>
              <p:cNvSpPr/>
              <p:nvPr/>
            </p:nvSpPr>
            <p:spPr>
              <a:xfrm>
                <a:off x="5134373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5" name="그룹 65">
              <a:extLst>
                <a:ext uri="{FF2B5EF4-FFF2-40B4-BE49-F238E27FC236}">
                  <a16:creationId xmlns:a16="http://schemas.microsoft.com/office/drawing/2014/main" id="{316EB57C-AE13-4E68-A8D7-367157D0990A}"/>
                </a:ext>
              </a:extLst>
            </p:cNvPr>
            <p:cNvGrpSpPr/>
            <p:nvPr/>
          </p:nvGrpSpPr>
          <p:grpSpPr>
            <a:xfrm>
              <a:off x="9900592" y="3905469"/>
              <a:ext cx="1532189" cy="385808"/>
              <a:chOff x="5018098" y="3131004"/>
              <a:chExt cx="1431908" cy="315692"/>
            </a:xfrm>
          </p:grpSpPr>
          <p:sp>
            <p:nvSpPr>
              <p:cNvPr id="39" name="직사각형 6">
                <a:extLst>
                  <a:ext uri="{FF2B5EF4-FFF2-40B4-BE49-F238E27FC236}">
                    <a16:creationId xmlns:a16="http://schemas.microsoft.com/office/drawing/2014/main" id="{BFCA9D7F-FD68-477D-ACDA-7EB2ADFFE0D4}"/>
                  </a:ext>
                </a:extLst>
              </p:cNvPr>
              <p:cNvSpPr/>
              <p:nvPr/>
            </p:nvSpPr>
            <p:spPr>
              <a:xfrm>
                <a:off x="5092049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자유형: 도형 70">
                <a:extLst>
                  <a:ext uri="{FF2B5EF4-FFF2-40B4-BE49-F238E27FC236}">
                    <a16:creationId xmlns:a16="http://schemas.microsoft.com/office/drawing/2014/main" id="{51DED5B8-60CB-4EBF-BBC6-02DB115914B9}"/>
                  </a:ext>
                </a:extLst>
              </p:cNvPr>
              <p:cNvSpPr/>
              <p:nvPr/>
            </p:nvSpPr>
            <p:spPr>
              <a:xfrm>
                <a:off x="5018098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6" name="그룹 66">
              <a:extLst>
                <a:ext uri="{FF2B5EF4-FFF2-40B4-BE49-F238E27FC236}">
                  <a16:creationId xmlns:a16="http://schemas.microsoft.com/office/drawing/2014/main" id="{82A35A7F-A72F-428E-A562-69AEBED6536C}"/>
                </a:ext>
              </a:extLst>
            </p:cNvPr>
            <p:cNvGrpSpPr/>
            <p:nvPr/>
          </p:nvGrpSpPr>
          <p:grpSpPr>
            <a:xfrm>
              <a:off x="9900593" y="4329527"/>
              <a:ext cx="1532189" cy="385808"/>
              <a:chOff x="5134373" y="3131004"/>
              <a:chExt cx="1431908" cy="315692"/>
            </a:xfrm>
          </p:grpSpPr>
          <p:sp>
            <p:nvSpPr>
              <p:cNvPr id="37" name="직사각형 6">
                <a:extLst>
                  <a:ext uri="{FF2B5EF4-FFF2-40B4-BE49-F238E27FC236}">
                    <a16:creationId xmlns:a16="http://schemas.microsoft.com/office/drawing/2014/main" id="{96F29844-E1D5-4076-9B5C-42F2ACFAC2E6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자유형: 도형 68">
                <a:extLst>
                  <a:ext uri="{FF2B5EF4-FFF2-40B4-BE49-F238E27FC236}">
                    <a16:creationId xmlns:a16="http://schemas.microsoft.com/office/drawing/2014/main" id="{9CCAC58C-624F-4C1B-952B-441778ED7E4F}"/>
                  </a:ext>
                </a:extLst>
              </p:cNvPr>
              <p:cNvSpPr/>
              <p:nvPr/>
            </p:nvSpPr>
            <p:spPr>
              <a:xfrm>
                <a:off x="5134373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43" name="Chord 14">
            <a:extLst>
              <a:ext uri="{FF2B5EF4-FFF2-40B4-BE49-F238E27FC236}">
                <a16:creationId xmlns:a16="http://schemas.microsoft.com/office/drawing/2014/main" id="{95E032CB-F7FC-4F55-AC05-4C5DFDFF18D5}"/>
              </a:ext>
            </a:extLst>
          </p:cNvPr>
          <p:cNvSpPr/>
          <p:nvPr/>
        </p:nvSpPr>
        <p:spPr>
          <a:xfrm>
            <a:off x="5664655" y="2846508"/>
            <a:ext cx="844756" cy="1066014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899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9F04DE-A6D9-4AC9-831B-090E3886C730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23A98-8698-4BB8-96C7-CBC49B13DC92}"/>
              </a:ext>
            </a:extLst>
          </p:cNvPr>
          <p:cNvSpPr txBox="1"/>
          <p:nvPr/>
        </p:nvSpPr>
        <p:spPr>
          <a:xfrm>
            <a:off x="6716996" y="2533359"/>
            <a:ext cx="4822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336C7-74D8-4887-A0E7-1C1735D84249}"/>
              </a:ext>
            </a:extLst>
          </p:cNvPr>
          <p:cNvSpPr txBox="1"/>
          <p:nvPr/>
        </p:nvSpPr>
        <p:spPr>
          <a:xfrm>
            <a:off x="6792738" y="5410573"/>
            <a:ext cx="4822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직사각형 113">
            <a:extLst>
              <a:ext uri="{FF2B5EF4-FFF2-40B4-BE49-F238E27FC236}">
                <a16:creationId xmlns:a16="http://schemas.microsoft.com/office/drawing/2014/main" id="{731A095B-2A1E-48C0-B0D8-912DD354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8109" y="4008001"/>
            <a:ext cx="1905712" cy="30777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직사각형 113">
            <a:extLst>
              <a:ext uri="{FF2B5EF4-FFF2-40B4-BE49-F238E27FC236}">
                <a16:creationId xmlns:a16="http://schemas.microsoft.com/office/drawing/2014/main" id="{56979FD7-346C-498B-8E7E-75E9760ED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5081" y="4008001"/>
            <a:ext cx="1905712" cy="30777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AF49A-5E91-4A84-840B-7F0B35E7AC29}"/>
              </a:ext>
            </a:extLst>
          </p:cNvPr>
          <p:cNvSpPr txBox="1"/>
          <p:nvPr/>
        </p:nvSpPr>
        <p:spPr>
          <a:xfrm>
            <a:off x="7227651" y="1461912"/>
            <a:ext cx="4302335" cy="100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Portfolio   Presentation Designed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379149-572C-40A3-A37D-0AEC9933A200}"/>
              </a:ext>
            </a:extLst>
          </p:cNvPr>
          <p:cNvGrpSpPr/>
          <p:nvPr/>
        </p:nvGrpSpPr>
        <p:grpSpPr>
          <a:xfrm rot="20328779" flipH="1">
            <a:off x="333148" y="1788067"/>
            <a:ext cx="3252050" cy="1379003"/>
            <a:chOff x="2855642" y="1729428"/>
            <a:chExt cx="6480725" cy="2748096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2CA60154-8119-47A9-AEC1-D9F4DC54063E}"/>
                </a:ext>
              </a:extLst>
            </p:cNvPr>
            <p:cNvSpPr/>
            <p:nvPr/>
          </p:nvSpPr>
          <p:spPr>
            <a:xfrm>
              <a:off x="4716696" y="2405690"/>
              <a:ext cx="2774385" cy="1882403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33633848-575C-4649-B608-ADBE6156C904}"/>
                </a:ext>
              </a:extLst>
            </p:cNvPr>
            <p:cNvSpPr/>
            <p:nvPr/>
          </p:nvSpPr>
          <p:spPr>
            <a:xfrm>
              <a:off x="4716696" y="2771860"/>
              <a:ext cx="2774385" cy="905985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7D5AD825-C6ED-412E-9AD8-1752352C7F2B}"/>
                </a:ext>
              </a:extLst>
            </p:cNvPr>
            <p:cNvSpPr/>
            <p:nvPr/>
          </p:nvSpPr>
          <p:spPr>
            <a:xfrm>
              <a:off x="2855642" y="1729428"/>
              <a:ext cx="6480725" cy="1657211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8041F7-EF12-4235-8F7A-E50660E91C07}"/>
                </a:ext>
              </a:extLst>
            </p:cNvPr>
            <p:cNvCxnSpPr/>
            <p:nvPr/>
          </p:nvCxnSpPr>
          <p:spPr>
            <a:xfrm>
              <a:off x="6204740" y="2292443"/>
              <a:ext cx="1693282" cy="569542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46E61B-F685-4DCF-BA97-2A3C4F3EC31D}"/>
                </a:ext>
              </a:extLst>
            </p:cNvPr>
            <p:cNvCxnSpPr>
              <a:cxnSpLocks/>
            </p:cNvCxnSpPr>
            <p:nvPr/>
          </p:nvCxnSpPr>
          <p:spPr>
            <a:xfrm rot="20328779">
              <a:off x="8042336" y="2813373"/>
              <a:ext cx="2503" cy="872324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374473E-5B80-4901-8656-6860ABE6150C}"/>
                </a:ext>
              </a:extLst>
            </p:cNvPr>
            <p:cNvSpPr/>
            <p:nvPr/>
          </p:nvSpPr>
          <p:spPr>
            <a:xfrm rot="20328779">
              <a:off x="8108405" y="3624285"/>
              <a:ext cx="491605" cy="853239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6173891-AF67-48A5-8CF7-5BFB9BE6A454}"/>
                </a:ext>
              </a:extLst>
            </p:cNvPr>
            <p:cNvSpPr/>
            <p:nvPr/>
          </p:nvSpPr>
          <p:spPr>
            <a:xfrm>
              <a:off x="8106546" y="3611027"/>
              <a:ext cx="251999" cy="2519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2D2210F-79E9-44DC-AD61-770D8B112BB4}"/>
              </a:ext>
            </a:extLst>
          </p:cNvPr>
          <p:cNvSpPr txBox="1"/>
          <p:nvPr/>
        </p:nvSpPr>
        <p:spPr>
          <a:xfrm>
            <a:off x="7298108" y="4355264"/>
            <a:ext cx="1905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5740F1-4A97-4D42-A885-58205E7050EA}"/>
              </a:ext>
            </a:extLst>
          </p:cNvPr>
          <p:cNvSpPr txBox="1"/>
          <p:nvPr/>
        </p:nvSpPr>
        <p:spPr>
          <a:xfrm>
            <a:off x="9565081" y="4355263"/>
            <a:ext cx="1905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72918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0313" y="290635"/>
            <a:ext cx="56972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4B3717-B43B-4563-B085-3715CBD058DC}"/>
              </a:ext>
            </a:extLst>
          </p:cNvPr>
          <p:cNvGrpSpPr/>
          <p:nvPr/>
        </p:nvGrpSpPr>
        <p:grpSpPr>
          <a:xfrm>
            <a:off x="6487236" y="960050"/>
            <a:ext cx="5458493" cy="886162"/>
            <a:chOff x="5819650" y="1666120"/>
            <a:chExt cx="5458493" cy="88616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482616" y="2328570"/>
            <a:ext cx="5458493" cy="886162"/>
            <a:chOff x="5819650" y="1666120"/>
            <a:chExt cx="5458493" cy="8861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64456B-5A03-4BB5-8FBA-93AABDC48ED2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F3BA0-B7BB-4308-AD8E-705F5890C14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81492-1FA1-4EE9-87A1-4997D4F01DB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CCAEFD-940F-43AD-B138-7AC7983A258D}"/>
              </a:ext>
            </a:extLst>
          </p:cNvPr>
          <p:cNvGrpSpPr/>
          <p:nvPr/>
        </p:nvGrpSpPr>
        <p:grpSpPr>
          <a:xfrm>
            <a:off x="6477996" y="3697090"/>
            <a:ext cx="5458493" cy="886162"/>
            <a:chOff x="5819650" y="1666120"/>
            <a:chExt cx="5458493" cy="88616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FF121-2EA6-45C3-9077-7A4741C0A484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F6621E-83DF-4422-86FE-0144C39F431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76439-7B60-4359-8451-3F9EFA3D510C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5A42A5-241B-4616-801A-0591A81C946B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473376" y="5065609"/>
            <a:ext cx="5458493" cy="886162"/>
            <a:chOff x="5819650" y="1666120"/>
            <a:chExt cx="5458493" cy="8861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11CE21D-0B8F-4ECA-B7E7-9BBC0D6CD83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6ADBC4-09AC-48FF-ACA6-BB486669BA5F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E57309-26D6-4654-9A76-C1BC37CCD6E7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7">
            <a:extLst>
              <a:ext uri="{FF2B5EF4-FFF2-40B4-BE49-F238E27FC236}">
                <a16:creationId xmlns:a16="http://schemas.microsoft.com/office/drawing/2014/main" id="{DBFF1A10-F654-4393-BB55-6F506FEAD896}"/>
              </a:ext>
            </a:extLst>
          </p:cNvPr>
          <p:cNvGrpSpPr/>
          <p:nvPr/>
        </p:nvGrpSpPr>
        <p:grpSpPr>
          <a:xfrm>
            <a:off x="166405" y="4504534"/>
            <a:ext cx="11830907" cy="1345729"/>
            <a:chOff x="218993" y="3367301"/>
            <a:chExt cx="11830907" cy="134572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0888E96-39A0-4839-82F2-71DE98329ED0}"/>
                </a:ext>
              </a:extLst>
            </p:cNvPr>
            <p:cNvSpPr/>
            <p:nvPr userDrawn="1"/>
          </p:nvSpPr>
          <p:spPr>
            <a:xfrm>
              <a:off x="1007933" y="4342866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FCC7127-4CE6-49CE-9B03-5093F316481A}"/>
                </a:ext>
              </a:extLst>
            </p:cNvPr>
            <p:cNvSpPr/>
            <p:nvPr userDrawn="1"/>
          </p:nvSpPr>
          <p:spPr>
            <a:xfrm>
              <a:off x="1378874" y="4310926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05D9A39-8B64-4E38-82FB-F88423FF3A63}"/>
                </a:ext>
              </a:extLst>
            </p:cNvPr>
            <p:cNvSpPr/>
            <p:nvPr userDrawn="1"/>
          </p:nvSpPr>
          <p:spPr>
            <a:xfrm>
              <a:off x="218993" y="4394759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3ADAC02-F03C-44DD-8377-F716E8C5E217}"/>
                </a:ext>
              </a:extLst>
            </p:cNvPr>
            <p:cNvSpPr/>
            <p:nvPr userDrawn="1"/>
          </p:nvSpPr>
          <p:spPr>
            <a:xfrm>
              <a:off x="543793" y="4438510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441557B-CAD9-4DB2-BC3A-89E506A9DADB}"/>
                </a:ext>
              </a:extLst>
            </p:cNvPr>
            <p:cNvSpPr/>
            <p:nvPr userDrawn="1"/>
          </p:nvSpPr>
          <p:spPr>
            <a:xfrm>
              <a:off x="1435389" y="3716166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469A4AC-3D8F-4DFA-9BC0-2638B4FEE96C}"/>
                </a:ext>
              </a:extLst>
            </p:cNvPr>
            <p:cNvSpPr/>
            <p:nvPr userDrawn="1"/>
          </p:nvSpPr>
          <p:spPr>
            <a:xfrm>
              <a:off x="559606" y="3917711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6BD89D6-35E3-4959-9B8F-3449C8BCA196}"/>
                </a:ext>
              </a:extLst>
            </p:cNvPr>
            <p:cNvSpPr/>
            <p:nvPr userDrawn="1"/>
          </p:nvSpPr>
          <p:spPr>
            <a:xfrm>
              <a:off x="602918" y="3513221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D503DAE-607F-4A7C-8D7D-6A8C1317FFE1}"/>
                </a:ext>
              </a:extLst>
            </p:cNvPr>
            <p:cNvSpPr/>
            <p:nvPr userDrawn="1"/>
          </p:nvSpPr>
          <p:spPr>
            <a:xfrm>
              <a:off x="3006128" y="4326989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A08B5F2-2D6F-4FA3-9614-077C95D977C7}"/>
                </a:ext>
              </a:extLst>
            </p:cNvPr>
            <p:cNvSpPr/>
            <p:nvPr userDrawn="1"/>
          </p:nvSpPr>
          <p:spPr>
            <a:xfrm>
              <a:off x="2958692" y="4005062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058672D-56FC-4F49-824F-33FD92CBBA75}"/>
                </a:ext>
              </a:extLst>
            </p:cNvPr>
            <p:cNvSpPr/>
            <p:nvPr userDrawn="1"/>
          </p:nvSpPr>
          <p:spPr>
            <a:xfrm>
              <a:off x="1847450" y="4234815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CC8BD02-A109-4A2F-93CE-B26CA548C7CA}"/>
                </a:ext>
              </a:extLst>
            </p:cNvPr>
            <p:cNvSpPr/>
            <p:nvPr userDrawn="1"/>
          </p:nvSpPr>
          <p:spPr>
            <a:xfrm>
              <a:off x="2287925" y="3605777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49C65BB-A74F-40D5-A953-AC0095CF1A5C}"/>
                </a:ext>
              </a:extLst>
            </p:cNvPr>
            <p:cNvSpPr/>
            <p:nvPr userDrawn="1"/>
          </p:nvSpPr>
          <p:spPr>
            <a:xfrm>
              <a:off x="3277433" y="3458270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2E1C793-C207-479D-AD0A-54F6EA152FCE}"/>
                </a:ext>
              </a:extLst>
            </p:cNvPr>
            <p:cNvSpPr/>
            <p:nvPr userDrawn="1"/>
          </p:nvSpPr>
          <p:spPr>
            <a:xfrm>
              <a:off x="2260382" y="4136975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E7789D-8A90-4005-A023-884D5086692B}"/>
                </a:ext>
              </a:extLst>
            </p:cNvPr>
            <p:cNvSpPr/>
            <p:nvPr userDrawn="1"/>
          </p:nvSpPr>
          <p:spPr>
            <a:xfrm>
              <a:off x="2103043" y="3545808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E483A62-1A2B-4CED-9057-9BC79CB74D08}"/>
                </a:ext>
              </a:extLst>
            </p:cNvPr>
            <p:cNvSpPr/>
            <p:nvPr userDrawn="1"/>
          </p:nvSpPr>
          <p:spPr>
            <a:xfrm>
              <a:off x="3340527" y="3885182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BD22538-FBAB-47EB-B993-CC5D5E18D66D}"/>
                </a:ext>
              </a:extLst>
            </p:cNvPr>
            <p:cNvSpPr/>
            <p:nvPr userDrawn="1"/>
          </p:nvSpPr>
          <p:spPr>
            <a:xfrm>
              <a:off x="4664554" y="4349674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E754F91-3581-4EDF-BC76-0EAC1BEB0791}"/>
                </a:ext>
              </a:extLst>
            </p:cNvPr>
            <p:cNvSpPr/>
            <p:nvPr userDrawn="1"/>
          </p:nvSpPr>
          <p:spPr>
            <a:xfrm>
              <a:off x="3563133" y="4226023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E846E34-42E5-4BE0-9E74-FB67294A707C}"/>
                </a:ext>
              </a:extLst>
            </p:cNvPr>
            <p:cNvSpPr/>
            <p:nvPr userDrawn="1"/>
          </p:nvSpPr>
          <p:spPr>
            <a:xfrm>
              <a:off x="3993788" y="3950389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E17B6C-E61D-46D7-A1F9-3536E49CC51A}"/>
                </a:ext>
              </a:extLst>
            </p:cNvPr>
            <p:cNvSpPr/>
            <p:nvPr userDrawn="1"/>
          </p:nvSpPr>
          <p:spPr>
            <a:xfrm>
              <a:off x="4467273" y="3628462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13A0663-541F-4C32-A06B-EDD34795134A}"/>
                </a:ext>
              </a:extLst>
            </p:cNvPr>
            <p:cNvSpPr/>
            <p:nvPr userDrawn="1"/>
          </p:nvSpPr>
          <p:spPr>
            <a:xfrm>
              <a:off x="4258822" y="4209934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A1DF755-EBCF-44DA-B0E2-59D0CB3ADDEA}"/>
                </a:ext>
              </a:extLst>
            </p:cNvPr>
            <p:cNvSpPr/>
            <p:nvPr userDrawn="1"/>
          </p:nvSpPr>
          <p:spPr>
            <a:xfrm>
              <a:off x="3922706" y="3511340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9E74155-75CF-4B74-BCB0-A07B228E9C20}"/>
                </a:ext>
              </a:extLst>
            </p:cNvPr>
            <p:cNvSpPr/>
            <p:nvPr userDrawn="1"/>
          </p:nvSpPr>
          <p:spPr>
            <a:xfrm>
              <a:off x="5893999" y="4268738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A2362D5-370E-42CA-B58E-A71EDEF34C94}"/>
                </a:ext>
              </a:extLst>
            </p:cNvPr>
            <p:cNvSpPr/>
            <p:nvPr userDrawn="1"/>
          </p:nvSpPr>
          <p:spPr>
            <a:xfrm>
              <a:off x="6002206" y="4043946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18D0A457-FD0A-4F45-89D9-48A1CF01706D}"/>
                </a:ext>
              </a:extLst>
            </p:cNvPr>
            <p:cNvSpPr/>
            <p:nvPr userDrawn="1"/>
          </p:nvSpPr>
          <p:spPr>
            <a:xfrm>
              <a:off x="4842325" y="4205603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3347846-5B7A-4626-B07E-FABB6BBE6F63}"/>
                </a:ext>
              </a:extLst>
            </p:cNvPr>
            <p:cNvSpPr/>
            <p:nvPr userDrawn="1"/>
          </p:nvSpPr>
          <p:spPr>
            <a:xfrm>
              <a:off x="5331440" y="3722484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7AB384D-E849-44D5-AF23-C6D22CEFFFFE}"/>
                </a:ext>
              </a:extLst>
            </p:cNvPr>
            <p:cNvSpPr/>
            <p:nvPr userDrawn="1"/>
          </p:nvSpPr>
          <p:spPr>
            <a:xfrm>
              <a:off x="5924619" y="3537147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E2738CA-06A4-49F6-82FF-EA47292B3197}"/>
                </a:ext>
              </a:extLst>
            </p:cNvPr>
            <p:cNvSpPr/>
            <p:nvPr userDrawn="1"/>
          </p:nvSpPr>
          <p:spPr>
            <a:xfrm>
              <a:off x="5245890" y="4105972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CD4E8B5-B84B-4C3D-9406-423BDC314712}"/>
                </a:ext>
              </a:extLst>
            </p:cNvPr>
            <p:cNvSpPr/>
            <p:nvPr userDrawn="1"/>
          </p:nvSpPr>
          <p:spPr>
            <a:xfrm>
              <a:off x="5223948" y="3378915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C3EB166-58B1-4E2E-B264-BD98663884D6}"/>
                </a:ext>
              </a:extLst>
            </p:cNvPr>
            <p:cNvSpPr/>
            <p:nvPr userDrawn="1"/>
          </p:nvSpPr>
          <p:spPr>
            <a:xfrm>
              <a:off x="7298614" y="3890486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4F33BFF-9FD7-4EC6-8006-D136E153B124}"/>
                </a:ext>
              </a:extLst>
            </p:cNvPr>
            <p:cNvSpPr/>
            <p:nvPr userDrawn="1"/>
          </p:nvSpPr>
          <p:spPr>
            <a:xfrm>
              <a:off x="7553330" y="4307229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F3879DA-B414-42F7-9CAA-E1261CCF4592}"/>
                </a:ext>
              </a:extLst>
            </p:cNvPr>
            <p:cNvSpPr/>
            <p:nvPr userDrawn="1"/>
          </p:nvSpPr>
          <p:spPr>
            <a:xfrm>
              <a:off x="6393449" y="4313238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2358A3-AFA1-4FF8-B805-868ADFAF38C6}"/>
                </a:ext>
              </a:extLst>
            </p:cNvPr>
            <p:cNvSpPr/>
            <p:nvPr userDrawn="1"/>
          </p:nvSpPr>
          <p:spPr>
            <a:xfrm>
              <a:off x="6882564" y="3907944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7F59670-2D31-450E-9741-16C548A89E3D}"/>
                </a:ext>
              </a:extLst>
            </p:cNvPr>
            <p:cNvSpPr/>
            <p:nvPr userDrawn="1"/>
          </p:nvSpPr>
          <p:spPr>
            <a:xfrm>
              <a:off x="7356049" y="3586017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B8EDFF8-9D29-48F4-B05C-D803867C98C4}"/>
                </a:ext>
              </a:extLst>
            </p:cNvPr>
            <p:cNvSpPr/>
            <p:nvPr userDrawn="1"/>
          </p:nvSpPr>
          <p:spPr>
            <a:xfrm>
              <a:off x="6991456" y="4196946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3F73681-D889-4C74-BF77-571B5D54655B}"/>
                </a:ext>
              </a:extLst>
            </p:cNvPr>
            <p:cNvSpPr/>
            <p:nvPr userDrawn="1"/>
          </p:nvSpPr>
          <p:spPr>
            <a:xfrm>
              <a:off x="6745221" y="3488228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8CAF0EA-5524-4C75-9296-B48BE962CE56}"/>
                </a:ext>
              </a:extLst>
            </p:cNvPr>
            <p:cNvSpPr/>
            <p:nvPr userDrawn="1"/>
          </p:nvSpPr>
          <p:spPr>
            <a:xfrm>
              <a:off x="9138208" y="4095233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6EBED72-4813-46E7-9E44-936365949514}"/>
                </a:ext>
              </a:extLst>
            </p:cNvPr>
            <p:cNvSpPr/>
            <p:nvPr userDrawn="1"/>
          </p:nvSpPr>
          <p:spPr>
            <a:xfrm>
              <a:off x="9104454" y="4492689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52022BCF-76D6-4AE2-A68D-5368CBDF0C6F}"/>
                </a:ext>
              </a:extLst>
            </p:cNvPr>
            <p:cNvSpPr/>
            <p:nvPr userDrawn="1"/>
          </p:nvSpPr>
          <p:spPr>
            <a:xfrm>
              <a:off x="9858003" y="4186227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56F8A2E-865E-4431-9976-24AF1EF870F6}"/>
                </a:ext>
              </a:extLst>
            </p:cNvPr>
            <p:cNvSpPr/>
            <p:nvPr userDrawn="1"/>
          </p:nvSpPr>
          <p:spPr>
            <a:xfrm>
              <a:off x="8433688" y="4093403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F1C7919-A9D7-44CF-BFFA-2CFD80E53E2A}"/>
                </a:ext>
              </a:extLst>
            </p:cNvPr>
            <p:cNvSpPr/>
            <p:nvPr userDrawn="1"/>
          </p:nvSpPr>
          <p:spPr>
            <a:xfrm>
              <a:off x="8907173" y="3771476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186CC85E-F563-451D-B335-6DE4E376195D}"/>
                </a:ext>
              </a:extLst>
            </p:cNvPr>
            <p:cNvSpPr/>
            <p:nvPr userDrawn="1"/>
          </p:nvSpPr>
          <p:spPr>
            <a:xfrm>
              <a:off x="7966360" y="4062724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B1E25BE-8C54-40A3-9E0B-565DAC3D9360}"/>
                </a:ext>
              </a:extLst>
            </p:cNvPr>
            <p:cNvSpPr/>
            <p:nvPr userDrawn="1"/>
          </p:nvSpPr>
          <p:spPr>
            <a:xfrm>
              <a:off x="8502358" y="3556858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C146D9C3-80DD-45B0-9925-4492DF608936}"/>
                </a:ext>
              </a:extLst>
            </p:cNvPr>
            <p:cNvSpPr/>
            <p:nvPr userDrawn="1"/>
          </p:nvSpPr>
          <p:spPr>
            <a:xfrm>
              <a:off x="10720706" y="3787201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4325BCE-104A-45A6-87AB-C5F302CDE9DF}"/>
                </a:ext>
              </a:extLst>
            </p:cNvPr>
            <p:cNvSpPr/>
            <p:nvPr userDrawn="1"/>
          </p:nvSpPr>
          <p:spPr>
            <a:xfrm>
              <a:off x="10685548" y="4204125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9D80C149-7CE8-47B4-AE82-375A22B3222E}"/>
                </a:ext>
              </a:extLst>
            </p:cNvPr>
            <p:cNvSpPr/>
            <p:nvPr userDrawn="1"/>
          </p:nvSpPr>
          <p:spPr>
            <a:xfrm>
              <a:off x="9525666" y="4287958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573DD011-9AB8-4D77-9D69-289AB378D9FE}"/>
                </a:ext>
              </a:extLst>
            </p:cNvPr>
            <p:cNvSpPr/>
            <p:nvPr userDrawn="1"/>
          </p:nvSpPr>
          <p:spPr>
            <a:xfrm>
              <a:off x="10014781" y="3804840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9BAFCF3-7347-4B42-B729-3E5482CF57B6}"/>
                </a:ext>
              </a:extLst>
            </p:cNvPr>
            <p:cNvSpPr/>
            <p:nvPr userDrawn="1"/>
          </p:nvSpPr>
          <p:spPr>
            <a:xfrm>
              <a:off x="10488266" y="3482913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8F629C2-16FD-4615-9C3E-72A96312121F}"/>
                </a:ext>
              </a:extLst>
            </p:cNvPr>
            <p:cNvSpPr/>
            <p:nvPr userDrawn="1"/>
          </p:nvSpPr>
          <p:spPr>
            <a:xfrm>
              <a:off x="10279816" y="4064385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8E4EF07-FB90-46A1-96AE-5ED2AF17F3F7}"/>
                </a:ext>
              </a:extLst>
            </p:cNvPr>
            <p:cNvSpPr/>
            <p:nvPr userDrawn="1"/>
          </p:nvSpPr>
          <p:spPr>
            <a:xfrm>
              <a:off x="9608297" y="3551542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01A6770-953B-4106-A75F-D007E5AD15CF}"/>
                </a:ext>
              </a:extLst>
            </p:cNvPr>
            <p:cNvSpPr/>
            <p:nvPr userDrawn="1"/>
          </p:nvSpPr>
          <p:spPr>
            <a:xfrm>
              <a:off x="11241790" y="4321585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0806B243-3811-4F3A-8C61-C9C2DBA4FA78}"/>
                </a:ext>
              </a:extLst>
            </p:cNvPr>
            <p:cNvSpPr/>
            <p:nvPr userDrawn="1"/>
          </p:nvSpPr>
          <p:spPr>
            <a:xfrm>
              <a:off x="11912557" y="4137766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43A0FA47-0AD2-4F32-8A11-49238B459370}"/>
                </a:ext>
              </a:extLst>
            </p:cNvPr>
            <p:cNvSpPr/>
            <p:nvPr userDrawn="1"/>
          </p:nvSpPr>
          <p:spPr>
            <a:xfrm>
              <a:off x="10752676" y="4221599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D364B217-6545-4749-A701-389E3731D191}"/>
                </a:ext>
              </a:extLst>
            </p:cNvPr>
            <p:cNvSpPr/>
            <p:nvPr userDrawn="1"/>
          </p:nvSpPr>
          <p:spPr>
            <a:xfrm>
              <a:off x="11241790" y="3738480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7CE0D63-3DB0-41F4-88FA-E79ACBE73DF7}"/>
                </a:ext>
              </a:extLst>
            </p:cNvPr>
            <p:cNvSpPr/>
            <p:nvPr userDrawn="1"/>
          </p:nvSpPr>
          <p:spPr>
            <a:xfrm>
              <a:off x="11715276" y="3416553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DCA4AD2C-2553-438A-8255-CFC6E16349BF}"/>
                </a:ext>
              </a:extLst>
            </p:cNvPr>
            <p:cNvSpPr/>
            <p:nvPr userDrawn="1"/>
          </p:nvSpPr>
          <p:spPr>
            <a:xfrm>
              <a:off x="11506825" y="3998025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5D2B461-60A6-4D23-8CC7-C21D5AF88764}"/>
                </a:ext>
              </a:extLst>
            </p:cNvPr>
            <p:cNvSpPr/>
            <p:nvPr userDrawn="1"/>
          </p:nvSpPr>
          <p:spPr>
            <a:xfrm>
              <a:off x="10990355" y="3367301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3BE38A2-40F0-4FB7-812A-6B4E82D58D3C}"/>
                </a:ext>
              </a:extLst>
            </p:cNvPr>
            <p:cNvSpPr/>
            <p:nvPr userDrawn="1"/>
          </p:nvSpPr>
          <p:spPr>
            <a:xfrm>
              <a:off x="2491125" y="3808853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53A6F01-7225-4178-81DA-01FCAE2D7601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  <a:solidFill>
            <a:schemeClr val="accent1">
              <a:lumMod val="40000"/>
              <a:lumOff val="60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C58C90-DDDC-47A9-922E-5E8B8D9EE0C7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  <a:grpFill/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A53A8B1-4F89-4497-B232-BF9579D36BE9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A738BC4-CADE-42BB-B913-F9088A8B568D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8A5866-6E9B-417E-8398-F08D061FDE55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6EC5150-FD78-4E36-8DD5-5E3E2CE8597A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61009D2-CBED-4B77-868F-CA46396BB5D9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1FF249F-F419-4669-964D-E4860EF88CE6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F0E2117-1A4F-44EF-AE77-27836AC6DA2C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2D5A58A-B2A5-49B6-865F-89BA529F8348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8CED064-1B55-4029-81DE-76AFE5BFE64B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694421C-5B04-4DEA-8FF4-847709E95D23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grpFill/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87934E-2BF9-414C-9D31-13D437CC9D0A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B1ABCD4-D17B-46F9-A647-9D59A383561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0279FA3-BC9F-4873-9890-8AE4DAA8ECDA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5847C63-4932-40A1-AE79-7A9F28C72476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4CA3D7B-08A6-4043-9276-9B37D0C467C7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4EC65D4-299F-4BF8-8A86-191C25DA304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716D984-90EC-4596-96BF-CCE7BED59FAC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EC643D-3CF9-46C8-85C7-827E753C7F6B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5ABD29-CC80-457F-B5F7-0D6C8E5C3E39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F9E042-B0A9-4469-AA4D-7590593EB144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4FF26F3-1441-4F15-BFD3-7B752B369CF2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F4E328B-DE29-4E73-AF90-C77D771A869B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2BCC6E5-D550-4FF5-AA10-7B71D6564966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D39A0157-C894-4D19-8FA3-BAA8D97403A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2D0A07A6-B5F5-40C2-8A39-89F92DAF102A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40088CE9-3ACB-4E74-9BE1-E88ACB3AD592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DC34D36-C2C0-40A1-9116-D7AA632D4AB5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  <a:grpFill/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FAA8945-1E2E-4DC6-B28C-9B3646218D29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725CAE5-9153-43AF-B2A4-892454CF72C2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72B5291-349D-4078-93DE-35858A763780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0DABA2D-0206-4D5F-80E4-71651C4B650C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3384D99-D6E6-46CF-B834-EFFA18C40C98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DEC25FB-81B7-4C0A-8BFC-E52889CF5FDF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FA47305-6C25-46F5-92F0-69D3D1235BB3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56DE48B-F5DD-469B-919F-2184C612816C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4D7D75C-C161-4647-B1C7-2616FDBE0BB0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25B45D2-C4E1-4433-A324-B36A8A9CEEF7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F91851-F5D3-4444-80A4-90BAECB32040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93F545B-BFA3-4941-8C06-8CB408042E7E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9D200BE-06B2-4383-A9CC-A2E21B9ED6E2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3CF832C-54D9-4F2C-B28A-D57ED67FBCC7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A22274B-E1AA-4349-B3A1-AF0823EEDC56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  <a:solidFill>
            <a:schemeClr val="bg1"/>
          </a:solidFill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FD5709A-E029-4483-A85F-1C54228C858F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grpFill/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63EE3056-6DAC-43E9-A03C-69F4911BB349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7C4C0CD-B43A-4D3B-A729-30B1D6A84B4E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11B1F6E-55E6-4D26-917E-6373C8E7C1A7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E7DE704-6209-47F5-BD00-D182EB95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D9C26B7B-F2D5-4F7C-B475-F7F8990960C6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FE878-121D-43E3-A2A7-09D49E168100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5A91931-8CB3-44CF-8915-BA75E1981942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59E9339-D043-4C98-BF2A-4462908A983A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E33D85-398D-4310-BFEC-4E93BBFD6BFD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516675B-6CB0-40AF-ADC0-3B200D8BE6E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4CA8B83-E554-4196-860F-ADCC2B36E49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D15C3BB-66B1-493A-9DBD-EB0ACF8191CF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FE4766D-9BC7-4C0B-BF7E-382B10E3126D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1C5AFC2-D17E-451F-B9CF-63052CA5A41B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grpFill/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B37A4628-952A-4FDB-83AA-624713C5B4A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4FEA53A-2C49-439D-9816-328811E4E283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C2CBDE0F-CA9F-4DEF-9BC2-8F158AC93F47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D59C9B2-E733-40CC-B576-678645F6BBDB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9C2FBC6-7CDE-4279-97CF-5D86F508EA2F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7C83E51-AF8E-49A5-AEEF-0FBC8A650DD8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C0DD979-64C8-42CC-AB58-55CF47FB76A8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F02F08F-BC8D-4367-A065-359D40CC0DA2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6C09040-6655-46CA-87F3-F462D0DE3AAA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631F9DC-BAC4-4158-90D0-D42B5735164D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183E1C89-2A7C-4545-9091-0CCF6E812022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FADAB87F-4DCC-4DEB-98BB-39C1122887E2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164BA71-583C-4D75-B4FE-53EDFAA8810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7F1D23C-6213-480F-8DAD-12A5CEB1DC5B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grpFill/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CA05E8C-2B32-4529-A57B-701448F88EF6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A616174-ED03-4805-B9DD-D721279AD6E6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3898C5A1-822C-4B3F-98AC-1B883AB55686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764C3AB-0443-48DD-9CCC-D2173B2BBAAA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577510F-AC47-4DB5-9AA5-B625E2728569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5FE861D-9140-4562-9B75-E95D9C28F99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E476972-D31B-4C55-9AE8-77302445AB9E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3A7AEE1-BD0C-4424-A195-5B060AE25EBE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3125B97-7669-4B95-BD7D-13E8A4BB9653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6735B78-31E7-45F4-8C36-8DE3C679AD26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659CB7C-EDB0-4898-8CF5-20A5E15FE85F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C319DC66-8569-4724-AAC5-5CF9A322D5ED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3A48F73-B426-4601-A446-4ED08BEBA4B3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grpFill/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C4E3804-E0A4-4644-BB2B-7737C96057A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8A206D2-6159-4AA9-AEB7-29AE1ED31679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7E8AFB5-42A3-4604-A0F6-E40D854B2930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0DC7616-766B-461F-9AD9-16E40B72ABD8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76B17E3-768B-4368-928D-F524814DAB6C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B370F9C-D60F-4F34-8186-B7A828289D87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0324F0C-011C-4E9E-8949-83FFE79296D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2B026FE-8A93-425A-BA6E-3D9F3FD89FD4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CCFD2BC-2D62-4A10-9ED7-52D11115308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7CB2851-5BBF-4234-9154-4D79CDB32F67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5458181-3C5B-4B56-875C-A32FBCEB7C43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9F86944-3033-41A9-8166-0E33EBCC6A4E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D6EC50-7C74-4E85-909D-C19335A710B2}"/>
              </a:ext>
            </a:extLst>
          </p:cNvPr>
          <p:cNvGrpSpPr/>
          <p:nvPr/>
        </p:nvGrpSpPr>
        <p:grpSpPr>
          <a:xfrm>
            <a:off x="4515243" y="929164"/>
            <a:ext cx="2266936" cy="3721169"/>
            <a:chOff x="1589533" y="1116515"/>
            <a:chExt cx="3026615" cy="4968176"/>
          </a:xfrm>
          <a:effectLst/>
        </p:grpSpPr>
        <p:sp>
          <p:nvSpPr>
            <p:cNvPr id="200" name="Oval 17">
              <a:extLst>
                <a:ext uri="{FF2B5EF4-FFF2-40B4-BE49-F238E27FC236}">
                  <a16:creationId xmlns:a16="http://schemas.microsoft.com/office/drawing/2014/main" id="{7EBB7C4E-F6A3-4F2D-8DEB-10C49645AA4F}"/>
                </a:ext>
              </a:extLst>
            </p:cNvPr>
            <p:cNvSpPr/>
            <p:nvPr/>
          </p:nvSpPr>
          <p:spPr>
            <a:xfrm>
              <a:off x="2132802" y="2924944"/>
              <a:ext cx="1926584" cy="1846330"/>
            </a:xfrm>
            <a:custGeom>
              <a:avLst/>
              <a:gdLst/>
              <a:ahLst/>
              <a:cxnLst/>
              <a:rect l="l" t="t" r="r" b="b"/>
              <a:pathLst>
                <a:path w="1926584" h="1846330">
                  <a:moveTo>
                    <a:pt x="1089951" y="1842682"/>
                  </a:moveTo>
                  <a:lnTo>
                    <a:pt x="1097532" y="1846330"/>
                  </a:lnTo>
                  <a:lnTo>
                    <a:pt x="1093652" y="1846330"/>
                  </a:lnTo>
                  <a:cubicBezTo>
                    <a:pt x="1092687" y="1844762"/>
                    <a:pt x="1091322" y="1843713"/>
                    <a:pt x="1089951" y="1842682"/>
                  </a:cubicBezTo>
                  <a:close/>
                  <a:moveTo>
                    <a:pt x="465856" y="1495303"/>
                  </a:moveTo>
                  <a:lnTo>
                    <a:pt x="1467054" y="1495303"/>
                  </a:lnTo>
                  <a:lnTo>
                    <a:pt x="1233836" y="1811603"/>
                  </a:lnTo>
                  <a:lnTo>
                    <a:pt x="699074" y="1811603"/>
                  </a:lnTo>
                  <a:close/>
                  <a:moveTo>
                    <a:pt x="0" y="0"/>
                  </a:moveTo>
                  <a:lnTo>
                    <a:pt x="706150" y="0"/>
                  </a:lnTo>
                  <a:cubicBezTo>
                    <a:pt x="688007" y="36121"/>
                    <a:pt x="678316" y="76955"/>
                    <a:pt x="678316" y="120053"/>
                  </a:cubicBezTo>
                  <a:cubicBezTo>
                    <a:pt x="678316" y="275422"/>
                    <a:pt x="804268" y="401374"/>
                    <a:pt x="959637" y="401374"/>
                  </a:cubicBezTo>
                  <a:cubicBezTo>
                    <a:pt x="1115006" y="401374"/>
                    <a:pt x="1240958" y="275422"/>
                    <a:pt x="1240958" y="120053"/>
                  </a:cubicBezTo>
                  <a:cubicBezTo>
                    <a:pt x="1240958" y="76955"/>
                    <a:pt x="1231267" y="36121"/>
                    <a:pt x="1213124" y="0"/>
                  </a:cubicBezTo>
                  <a:lnTo>
                    <a:pt x="1926584" y="0"/>
                  </a:lnTo>
                  <a:cubicBezTo>
                    <a:pt x="1925444" y="144359"/>
                    <a:pt x="1883779" y="344931"/>
                    <a:pt x="1823215" y="551899"/>
                  </a:cubicBezTo>
                  <a:cubicBezTo>
                    <a:pt x="1795312" y="517144"/>
                    <a:pt x="1757916" y="489629"/>
                    <a:pt x="1713591" y="472119"/>
                  </a:cubicBezTo>
                  <a:cubicBezTo>
                    <a:pt x="1569089" y="415034"/>
                    <a:pt x="1405670" y="485901"/>
                    <a:pt x="1348585" y="630403"/>
                  </a:cubicBezTo>
                  <a:cubicBezTo>
                    <a:pt x="1291501" y="774905"/>
                    <a:pt x="1362367" y="938324"/>
                    <a:pt x="1506869" y="995409"/>
                  </a:cubicBezTo>
                  <a:cubicBezTo>
                    <a:pt x="1554590" y="1014260"/>
                    <a:pt x="1604374" y="1019158"/>
                    <a:pt x="1651530" y="1010859"/>
                  </a:cubicBezTo>
                  <a:lnTo>
                    <a:pt x="1566591" y="1237129"/>
                  </a:lnTo>
                  <a:cubicBezTo>
                    <a:pt x="1534342" y="1304822"/>
                    <a:pt x="1503291" y="1361947"/>
                    <a:pt x="1475612" y="1404265"/>
                  </a:cubicBezTo>
                  <a:lnTo>
                    <a:pt x="450971" y="1404265"/>
                  </a:lnTo>
                  <a:cubicBezTo>
                    <a:pt x="423328" y="1362000"/>
                    <a:pt x="392320" y="1304965"/>
                    <a:pt x="360116" y="1237384"/>
                  </a:cubicBezTo>
                  <a:lnTo>
                    <a:pt x="271026" y="1000106"/>
                  </a:lnTo>
                  <a:cubicBezTo>
                    <a:pt x="328356" y="1014395"/>
                    <a:pt x="390560" y="1009724"/>
                    <a:pt x="448647" y="983756"/>
                  </a:cubicBezTo>
                  <a:cubicBezTo>
                    <a:pt x="590487" y="920346"/>
                    <a:pt x="654067" y="753956"/>
                    <a:pt x="590657" y="612116"/>
                  </a:cubicBezTo>
                  <a:cubicBezTo>
                    <a:pt x="527246" y="470276"/>
                    <a:pt x="360857" y="406696"/>
                    <a:pt x="219017" y="470106"/>
                  </a:cubicBezTo>
                  <a:cubicBezTo>
                    <a:pt x="172166" y="491051"/>
                    <a:pt x="133853" y="523232"/>
                    <a:pt x="106817" y="562760"/>
                  </a:cubicBezTo>
                  <a:lnTo>
                    <a:pt x="105084" y="558146"/>
                  </a:lnTo>
                  <a:cubicBezTo>
                    <a:pt x="43643" y="348954"/>
                    <a:pt x="1152" y="14580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201" name="Oval 17">
              <a:extLst>
                <a:ext uri="{FF2B5EF4-FFF2-40B4-BE49-F238E27FC236}">
                  <a16:creationId xmlns:a16="http://schemas.microsoft.com/office/drawing/2014/main" id="{9140C652-D02A-47F7-9C9B-3516D170E1F2}"/>
                </a:ext>
              </a:extLst>
            </p:cNvPr>
            <p:cNvSpPr/>
            <p:nvPr/>
          </p:nvSpPr>
          <p:spPr>
            <a:xfrm>
              <a:off x="2569504" y="4788517"/>
              <a:ext cx="1269711" cy="1296174"/>
            </a:xfrm>
            <a:custGeom>
              <a:avLst/>
              <a:gdLst/>
              <a:ahLst/>
              <a:cxnLst/>
              <a:rect l="l" t="t" r="r" b="b"/>
              <a:pathLst>
                <a:path w="1020942" h="1042219">
                  <a:moveTo>
                    <a:pt x="598154" y="0"/>
                  </a:moveTo>
                  <a:lnTo>
                    <a:pt x="602034" y="0"/>
                  </a:lnTo>
                  <a:cubicBezTo>
                    <a:pt x="732545" y="48130"/>
                    <a:pt x="851964" y="153955"/>
                    <a:pt x="948095" y="335846"/>
                  </a:cubicBezTo>
                  <a:cubicBezTo>
                    <a:pt x="978843" y="400651"/>
                    <a:pt x="1074165" y="613050"/>
                    <a:pt x="981303" y="723974"/>
                  </a:cubicBezTo>
                  <a:cubicBezTo>
                    <a:pt x="873097" y="539136"/>
                    <a:pt x="886508" y="512529"/>
                    <a:pt x="761589" y="478328"/>
                  </a:cubicBezTo>
                  <a:cubicBezTo>
                    <a:pt x="754102" y="579795"/>
                    <a:pt x="721375" y="679980"/>
                    <a:pt x="714168" y="719738"/>
                  </a:cubicBezTo>
                  <a:cubicBezTo>
                    <a:pt x="628200" y="910870"/>
                    <a:pt x="649237" y="899056"/>
                    <a:pt x="469174" y="1042219"/>
                  </a:cubicBezTo>
                  <a:cubicBezTo>
                    <a:pt x="470908" y="800421"/>
                    <a:pt x="373014" y="748650"/>
                    <a:pt x="282500" y="696880"/>
                  </a:cubicBezTo>
                  <a:cubicBezTo>
                    <a:pt x="223160" y="674502"/>
                    <a:pt x="189098" y="616202"/>
                    <a:pt x="179009" y="547569"/>
                  </a:cubicBezTo>
                  <a:cubicBezTo>
                    <a:pt x="129468" y="579663"/>
                    <a:pt x="78120" y="590821"/>
                    <a:pt x="28383" y="622928"/>
                  </a:cubicBezTo>
                  <a:cubicBezTo>
                    <a:pt x="28383" y="549752"/>
                    <a:pt x="-45416" y="410156"/>
                    <a:pt x="44988" y="257647"/>
                  </a:cubicBezTo>
                  <a:cubicBezTo>
                    <a:pt x="86462" y="192778"/>
                    <a:pt x="162388" y="97808"/>
                    <a:pt x="252225" y="34529"/>
                  </a:cubicBezTo>
                  <a:lnTo>
                    <a:pt x="215398" y="84251"/>
                  </a:lnTo>
                  <a:cubicBezTo>
                    <a:pt x="167064" y="165792"/>
                    <a:pt x="206521" y="240427"/>
                    <a:pt x="206521" y="279552"/>
                  </a:cubicBezTo>
                  <a:cubicBezTo>
                    <a:pt x="233112" y="262386"/>
                    <a:pt x="260566" y="256420"/>
                    <a:pt x="287054" y="239261"/>
                  </a:cubicBezTo>
                  <a:cubicBezTo>
                    <a:pt x="292448" y="275956"/>
                    <a:pt x="310660" y="307127"/>
                    <a:pt x="342388" y="319091"/>
                  </a:cubicBezTo>
                  <a:cubicBezTo>
                    <a:pt x="390781" y="346770"/>
                    <a:pt x="443121" y="374450"/>
                    <a:pt x="442194" y="503730"/>
                  </a:cubicBezTo>
                  <a:cubicBezTo>
                    <a:pt x="538467" y="427187"/>
                    <a:pt x="527219" y="433503"/>
                    <a:pt x="573183" y="331312"/>
                  </a:cubicBezTo>
                  <a:cubicBezTo>
                    <a:pt x="577036" y="310054"/>
                    <a:pt x="594533" y="256491"/>
                    <a:pt x="598537" y="202239"/>
                  </a:cubicBezTo>
                  <a:cubicBezTo>
                    <a:pt x="665326" y="220526"/>
                    <a:pt x="658156" y="234752"/>
                    <a:pt x="716010" y="333576"/>
                  </a:cubicBezTo>
                  <a:cubicBezTo>
                    <a:pt x="765659" y="274270"/>
                    <a:pt x="714694" y="160709"/>
                    <a:pt x="698255" y="126060"/>
                  </a:cubicBezTo>
                  <a:cubicBezTo>
                    <a:pt x="669077" y="70854"/>
                    <a:pt x="635888" y="28754"/>
                    <a:pt x="598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02" name="Oval 17">
              <a:extLst>
                <a:ext uri="{FF2B5EF4-FFF2-40B4-BE49-F238E27FC236}">
                  <a16:creationId xmlns:a16="http://schemas.microsoft.com/office/drawing/2014/main" id="{7DF07CC7-8339-4221-AE84-1DAE14B7C219}"/>
                </a:ext>
              </a:extLst>
            </p:cNvPr>
            <p:cNvSpPr/>
            <p:nvPr/>
          </p:nvSpPr>
          <p:spPr>
            <a:xfrm>
              <a:off x="2131996" y="1116515"/>
              <a:ext cx="1928194" cy="2147820"/>
            </a:xfrm>
            <a:custGeom>
              <a:avLst/>
              <a:gdLst/>
              <a:ahLst/>
              <a:cxnLst/>
              <a:rect l="l" t="t" r="r" b="b"/>
              <a:pathLst>
                <a:path w="1928194" h="2147820">
                  <a:moveTo>
                    <a:pt x="967261" y="833968"/>
                  </a:moveTo>
                  <a:cubicBezTo>
                    <a:pt x="1092352" y="833968"/>
                    <a:pt x="1193758" y="935374"/>
                    <a:pt x="1193758" y="1060466"/>
                  </a:cubicBezTo>
                  <a:cubicBezTo>
                    <a:pt x="1193758" y="1185557"/>
                    <a:pt x="1092352" y="1286963"/>
                    <a:pt x="967261" y="1286963"/>
                  </a:cubicBezTo>
                  <a:cubicBezTo>
                    <a:pt x="842169" y="1286963"/>
                    <a:pt x="740763" y="1185557"/>
                    <a:pt x="740763" y="1060466"/>
                  </a:cubicBezTo>
                  <a:cubicBezTo>
                    <a:pt x="740763" y="935374"/>
                    <a:pt x="842169" y="833968"/>
                    <a:pt x="967261" y="833968"/>
                  </a:cubicBezTo>
                  <a:close/>
                  <a:moveTo>
                    <a:pt x="967261" y="676961"/>
                  </a:moveTo>
                  <a:cubicBezTo>
                    <a:pt x="755457" y="676961"/>
                    <a:pt x="583756" y="848662"/>
                    <a:pt x="583756" y="1060466"/>
                  </a:cubicBezTo>
                  <a:cubicBezTo>
                    <a:pt x="583756" y="1272269"/>
                    <a:pt x="755457" y="1443970"/>
                    <a:pt x="967261" y="1443970"/>
                  </a:cubicBezTo>
                  <a:cubicBezTo>
                    <a:pt x="1179064" y="1443970"/>
                    <a:pt x="1350765" y="1272269"/>
                    <a:pt x="1350765" y="1060466"/>
                  </a:cubicBezTo>
                  <a:cubicBezTo>
                    <a:pt x="1350765" y="848662"/>
                    <a:pt x="1179064" y="676961"/>
                    <a:pt x="967261" y="676961"/>
                  </a:cubicBezTo>
                  <a:close/>
                  <a:moveTo>
                    <a:pt x="950055" y="2168"/>
                  </a:moveTo>
                  <a:cubicBezTo>
                    <a:pt x="1242977" y="152649"/>
                    <a:pt x="1536140" y="521630"/>
                    <a:pt x="1696441" y="779728"/>
                  </a:cubicBezTo>
                  <a:cubicBezTo>
                    <a:pt x="1833936" y="1038333"/>
                    <a:pt x="1933792" y="1407364"/>
                    <a:pt x="1927951" y="1727638"/>
                  </a:cubicBezTo>
                  <a:lnTo>
                    <a:pt x="1927390" y="1736421"/>
                  </a:lnTo>
                  <a:lnTo>
                    <a:pt x="1077865" y="1736421"/>
                  </a:lnTo>
                  <a:lnTo>
                    <a:pt x="1077865" y="1773357"/>
                  </a:lnTo>
                  <a:cubicBezTo>
                    <a:pt x="1131585" y="1808489"/>
                    <a:pt x="1165002" y="1869686"/>
                    <a:pt x="1165002" y="1938688"/>
                  </a:cubicBezTo>
                  <a:cubicBezTo>
                    <a:pt x="1165002" y="2054189"/>
                    <a:pt x="1071372" y="2147820"/>
                    <a:pt x="955874" y="2147820"/>
                  </a:cubicBezTo>
                  <a:cubicBezTo>
                    <a:pt x="840375" y="2147820"/>
                    <a:pt x="746746" y="2054189"/>
                    <a:pt x="746746" y="1938688"/>
                  </a:cubicBezTo>
                  <a:cubicBezTo>
                    <a:pt x="746746" y="1869686"/>
                    <a:pt x="780162" y="1808489"/>
                    <a:pt x="833882" y="1773357"/>
                  </a:cubicBezTo>
                  <a:lnTo>
                    <a:pt x="833882" y="1736421"/>
                  </a:lnTo>
                  <a:lnTo>
                    <a:pt x="806" y="1736421"/>
                  </a:lnTo>
                  <a:cubicBezTo>
                    <a:pt x="261" y="1733474"/>
                    <a:pt x="244" y="1730544"/>
                    <a:pt x="244" y="1727638"/>
                  </a:cubicBezTo>
                  <a:cubicBezTo>
                    <a:pt x="-5597" y="1407364"/>
                    <a:pt x="94259" y="1038333"/>
                    <a:pt x="231753" y="779728"/>
                  </a:cubicBezTo>
                  <a:cubicBezTo>
                    <a:pt x="391561" y="522427"/>
                    <a:pt x="638473" y="114130"/>
                    <a:pt x="950055" y="2168"/>
                  </a:cubicBezTo>
                  <a:close/>
                  <a:moveTo>
                    <a:pt x="954612" y="0"/>
                  </a:moveTo>
                  <a:cubicBezTo>
                    <a:pt x="953033" y="554"/>
                    <a:pt x="951456" y="1115"/>
                    <a:pt x="950055" y="2168"/>
                  </a:cubicBezTo>
                  <a:lnTo>
                    <a:pt x="948393" y="11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03" name="Oval 17">
              <a:extLst>
                <a:ext uri="{FF2B5EF4-FFF2-40B4-BE49-F238E27FC236}">
                  <a16:creationId xmlns:a16="http://schemas.microsoft.com/office/drawing/2014/main" id="{98108950-F7C2-4F4B-ABD9-7D58E03F0370}"/>
                </a:ext>
              </a:extLst>
            </p:cNvPr>
            <p:cNvSpPr/>
            <p:nvPr/>
          </p:nvSpPr>
          <p:spPr>
            <a:xfrm>
              <a:off x="3519472" y="3388517"/>
              <a:ext cx="1096676" cy="977554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04" name="Oval 17">
              <a:extLst>
                <a:ext uri="{FF2B5EF4-FFF2-40B4-BE49-F238E27FC236}">
                  <a16:creationId xmlns:a16="http://schemas.microsoft.com/office/drawing/2014/main" id="{BDE4BEB3-1559-4790-80C2-361173A0C7FD}"/>
                </a:ext>
              </a:extLst>
            </p:cNvPr>
            <p:cNvSpPr/>
            <p:nvPr/>
          </p:nvSpPr>
          <p:spPr>
            <a:xfrm flipH="1">
              <a:off x="1589533" y="3388516"/>
              <a:ext cx="1096675" cy="977555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4027385-3232-4802-8AE6-3BD1123359E5}"/>
              </a:ext>
            </a:extLst>
          </p:cNvPr>
          <p:cNvGrpSpPr/>
          <p:nvPr/>
        </p:nvGrpSpPr>
        <p:grpSpPr>
          <a:xfrm>
            <a:off x="7497775" y="1864501"/>
            <a:ext cx="4100254" cy="809930"/>
            <a:chOff x="3866265" y="1442486"/>
            <a:chExt cx="4217679" cy="809930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46AACE5-03C3-4FEB-ADE2-707F3FFAFDC4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DA70E63-2F12-46CE-A600-AF7843B8BBF4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4"/>
                  </a:solidFill>
                  <a:cs typeface="Arial" pitchFamily="34" charset="0"/>
                </a:rPr>
                <a:t>Simple PowerPoint Presentation</a:t>
              </a:r>
              <a:endParaRPr lang="ko-KR" altLang="en-US" sz="16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5B2A4889-96C6-4C11-8D54-BE04D7CA886E}"/>
              </a:ext>
            </a:extLst>
          </p:cNvPr>
          <p:cNvGrpSpPr/>
          <p:nvPr/>
        </p:nvGrpSpPr>
        <p:grpSpPr>
          <a:xfrm>
            <a:off x="7497775" y="3889156"/>
            <a:ext cx="4100254" cy="809930"/>
            <a:chOff x="3866265" y="1442486"/>
            <a:chExt cx="4217679" cy="809930"/>
          </a:xfrm>
        </p:grpSpPr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1B7B50B-2796-4E70-9A55-C3565B674B1F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1731D571-650D-4513-8763-EBCEBB828668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/>
                  </a:solidFill>
                  <a:cs typeface="Arial" pitchFamily="34" charset="0"/>
                </a:rPr>
                <a:t>Simple PowerPoint Presentation</a:t>
              </a:r>
              <a:endParaRPr lang="ko-KR" altLang="en-US" sz="1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0C0EB350-C17D-4E70-A1D8-4482FA5CB85B}"/>
              </a:ext>
            </a:extLst>
          </p:cNvPr>
          <p:cNvGrpSpPr/>
          <p:nvPr/>
        </p:nvGrpSpPr>
        <p:grpSpPr>
          <a:xfrm>
            <a:off x="7497775" y="2876828"/>
            <a:ext cx="4100254" cy="809930"/>
            <a:chOff x="3866265" y="1442486"/>
            <a:chExt cx="4217679" cy="809930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AFEFC44A-6EE5-4C0A-98E6-EA2F29186C0F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4D0DB93-B932-4B45-B1AA-FCCB0A31DE6B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Simple PowerPoint Presentation</a:t>
              </a:r>
              <a:endParaRPr lang="ko-KR" altLang="en-US" sz="1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BB2B14D-085C-4253-AEA4-0B888EBC33C2}"/>
              </a:ext>
            </a:extLst>
          </p:cNvPr>
          <p:cNvGrpSpPr/>
          <p:nvPr/>
        </p:nvGrpSpPr>
        <p:grpSpPr>
          <a:xfrm>
            <a:off x="7497775" y="852174"/>
            <a:ext cx="4100254" cy="809930"/>
            <a:chOff x="3866265" y="1442486"/>
            <a:chExt cx="4217679" cy="809930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E8C4D58-A918-4FFF-8F53-43A259471BB3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006F023-9DE8-479D-95CA-E229F96C01EE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3"/>
                  </a:solidFill>
                  <a:cs typeface="Arial" pitchFamily="34" charset="0"/>
                </a:rPr>
                <a:t>Simple PowerPoint Presentation</a:t>
              </a:r>
              <a:endParaRPr lang="ko-KR" altLang="en-US" sz="1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E9131A1A-1304-41AE-B1CA-08BFA4C0D94C}"/>
              </a:ext>
            </a:extLst>
          </p:cNvPr>
          <p:cNvGrpSpPr/>
          <p:nvPr/>
        </p:nvGrpSpPr>
        <p:grpSpPr>
          <a:xfrm>
            <a:off x="2713096" y="3365945"/>
            <a:ext cx="1204714" cy="1204714"/>
            <a:chOff x="2116863" y="3644339"/>
            <a:chExt cx="979176" cy="979176"/>
          </a:xfrm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1B543A1-CB2E-4F96-833C-CB874BB296F6}"/>
                </a:ext>
              </a:extLst>
            </p:cNvPr>
            <p:cNvSpPr/>
            <p:nvPr/>
          </p:nvSpPr>
          <p:spPr>
            <a:xfrm>
              <a:off x="2116863" y="3644339"/>
              <a:ext cx="979176" cy="979176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64EC9465-5513-4A77-9C7B-1C05062D7056}"/>
                </a:ext>
              </a:extLst>
            </p:cNvPr>
            <p:cNvSpPr/>
            <p:nvPr/>
          </p:nvSpPr>
          <p:spPr>
            <a:xfrm>
              <a:off x="2235420" y="3762895"/>
              <a:ext cx="742062" cy="74206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DA715580-72DE-4A19-B8D0-86CA56C8A909}"/>
                </a:ext>
              </a:extLst>
            </p:cNvPr>
            <p:cNvSpPr txBox="1"/>
            <p:nvPr/>
          </p:nvSpPr>
          <p:spPr>
            <a:xfrm>
              <a:off x="2246411" y="4008848"/>
              <a:ext cx="720080" cy="2501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START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97F01D60-B7F0-4844-B1A2-3BC84CDC0440}"/>
              </a:ext>
            </a:extLst>
          </p:cNvPr>
          <p:cNvGrpSpPr/>
          <p:nvPr/>
        </p:nvGrpSpPr>
        <p:grpSpPr>
          <a:xfrm>
            <a:off x="-3373" y="3444677"/>
            <a:ext cx="3155739" cy="1643520"/>
            <a:chOff x="-3373" y="3444677"/>
            <a:chExt cx="3155739" cy="1643520"/>
          </a:xfrm>
        </p:grpSpPr>
        <p:sp>
          <p:nvSpPr>
            <p:cNvPr id="221" name="Freeform 61">
              <a:extLst>
                <a:ext uri="{FF2B5EF4-FFF2-40B4-BE49-F238E27FC236}">
                  <a16:creationId xmlns:a16="http://schemas.microsoft.com/office/drawing/2014/main" id="{2CD9D2F7-8A52-4B8E-8CFD-C53BAAC53D7C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B2E1E500-67F7-427C-9994-54730D5ACE30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26499097-A5F1-4B9E-B14D-A8C466FE1BE9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4B3DD412-B614-4395-B777-C62DFB306098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59B1269F-C54A-457C-8387-1FF216F40BFD}"/>
              </a:ext>
            </a:extLst>
          </p:cNvPr>
          <p:cNvSpPr txBox="1"/>
          <p:nvPr/>
        </p:nvSpPr>
        <p:spPr>
          <a:xfrm>
            <a:off x="593972" y="527268"/>
            <a:ext cx="310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Modern Portfolio Designed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BFFC719-6701-49EE-839F-1A2E00757D7A}"/>
              </a:ext>
            </a:extLst>
          </p:cNvPr>
          <p:cNvSpPr txBox="1"/>
          <p:nvPr/>
        </p:nvSpPr>
        <p:spPr>
          <a:xfrm>
            <a:off x="570573" y="903412"/>
            <a:ext cx="3683604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accent3"/>
                </a:solidFill>
                <a:cs typeface="Arial" pitchFamily="34" charset="0"/>
              </a:rPr>
              <a:t>ALLPPT </a:t>
            </a:r>
            <a:r>
              <a:rPr lang="en-GB" altLang="ko-KR" sz="3200" dirty="0">
                <a:cs typeface="Arial" pitchFamily="34" charset="0"/>
              </a:rPr>
              <a:t>Layout</a:t>
            </a:r>
          </a:p>
          <a:p>
            <a:r>
              <a:rPr lang="en-GB" altLang="ko-KR" sz="3200" dirty="0">
                <a:cs typeface="Arial" pitchFamily="34" charset="0"/>
              </a:rPr>
              <a:t>Clean </a:t>
            </a:r>
            <a:r>
              <a:rPr lang="en-GB" altLang="ko-KR" sz="3200" dirty="0">
                <a:solidFill>
                  <a:schemeClr val="accent3"/>
                </a:solidFill>
                <a:cs typeface="Arial" pitchFamily="34" charset="0"/>
              </a:rPr>
              <a:t>Text Slide </a:t>
            </a:r>
            <a:r>
              <a:rPr lang="en-GB" altLang="ko-KR" sz="3200" dirty="0">
                <a:cs typeface="Arial" pitchFamily="34" charset="0"/>
              </a:rPr>
              <a:t>for your Presentation</a:t>
            </a:r>
            <a:endParaRPr lang="ko-KR" altLang="en-US" sz="3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05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7FD9577-DE76-4EFB-9CC0-0393310F3736}"/>
              </a:ext>
            </a:extLst>
          </p:cNvPr>
          <p:cNvSpPr/>
          <p:nvPr/>
        </p:nvSpPr>
        <p:spPr>
          <a:xfrm>
            <a:off x="1" y="0"/>
            <a:ext cx="9441743" cy="6858000"/>
          </a:xfrm>
          <a:custGeom>
            <a:avLst/>
            <a:gdLst>
              <a:gd name="connsiteX0" fmla="*/ 0 w 9441743"/>
              <a:gd name="connsiteY0" fmla="*/ 0 h 6858000"/>
              <a:gd name="connsiteX1" fmla="*/ 3015206 w 9441743"/>
              <a:gd name="connsiteY1" fmla="*/ 0 h 6858000"/>
              <a:gd name="connsiteX2" fmla="*/ 9441743 w 9441743"/>
              <a:gd name="connsiteY2" fmla="*/ 6858000 h 6858000"/>
              <a:gd name="connsiteX3" fmla="*/ 0 w 9441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743" h="6858000">
                <a:moveTo>
                  <a:pt x="0" y="0"/>
                </a:moveTo>
                <a:lnTo>
                  <a:pt x="3015206" y="0"/>
                </a:lnTo>
                <a:lnTo>
                  <a:pt x="94417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8B34FC-6F7B-4020-9EBB-EF298C97741C}"/>
              </a:ext>
            </a:extLst>
          </p:cNvPr>
          <p:cNvGrpSpPr/>
          <p:nvPr/>
        </p:nvGrpSpPr>
        <p:grpSpPr>
          <a:xfrm>
            <a:off x="1514475" y="1492722"/>
            <a:ext cx="3050125" cy="4695806"/>
            <a:chOff x="1055150" y="2140422"/>
            <a:chExt cx="4612225" cy="46958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7F2288-8721-4FAB-B620-A698E8E94CB8}"/>
                </a:ext>
              </a:extLst>
            </p:cNvPr>
            <p:cNvSpPr txBox="1"/>
            <p:nvPr/>
          </p:nvSpPr>
          <p:spPr>
            <a:xfrm>
              <a:off x="1055150" y="2140422"/>
              <a:ext cx="46122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CF9862-13E8-47A6-9D99-922435BB2BF3}"/>
                </a:ext>
              </a:extLst>
            </p:cNvPr>
            <p:cNvSpPr txBox="1"/>
            <p:nvPr/>
          </p:nvSpPr>
          <p:spPr>
            <a:xfrm>
              <a:off x="1055150" y="2865910"/>
              <a:ext cx="4612225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 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01BA27A-E056-4BD6-9ED3-8222B5AB25B8}"/>
              </a:ext>
            </a:extLst>
          </p:cNvPr>
          <p:cNvSpPr/>
          <p:nvPr/>
        </p:nvSpPr>
        <p:spPr>
          <a:xfrm>
            <a:off x="779148" y="931637"/>
            <a:ext cx="601977" cy="831905"/>
          </a:xfrm>
          <a:custGeom>
            <a:avLst/>
            <a:gdLst/>
            <a:ahLst/>
            <a:cxnLst/>
            <a:rect l="l" t="t" r="r" b="b"/>
            <a:pathLst>
              <a:path w="96938" h="133964">
                <a:moveTo>
                  <a:pt x="41090" y="53993"/>
                </a:moveTo>
                <a:lnTo>
                  <a:pt x="35877" y="80061"/>
                </a:lnTo>
                <a:lnTo>
                  <a:pt x="55494" y="80061"/>
                </a:lnTo>
                <a:lnTo>
                  <a:pt x="60619" y="53993"/>
                </a:lnTo>
                <a:close/>
                <a:moveTo>
                  <a:pt x="32165" y="0"/>
                </a:moveTo>
                <a:lnTo>
                  <a:pt x="51959" y="0"/>
                </a:lnTo>
                <a:lnTo>
                  <a:pt x="44978" y="34464"/>
                </a:lnTo>
                <a:lnTo>
                  <a:pt x="64508" y="34464"/>
                </a:lnTo>
                <a:lnTo>
                  <a:pt x="71312" y="0"/>
                </a:lnTo>
                <a:lnTo>
                  <a:pt x="91813" y="0"/>
                </a:lnTo>
                <a:lnTo>
                  <a:pt x="84744" y="34464"/>
                </a:lnTo>
                <a:lnTo>
                  <a:pt x="96938" y="34464"/>
                </a:lnTo>
                <a:lnTo>
                  <a:pt x="96938" y="53993"/>
                </a:lnTo>
                <a:lnTo>
                  <a:pt x="80767" y="53993"/>
                </a:lnTo>
                <a:lnTo>
                  <a:pt x="75465" y="80061"/>
                </a:lnTo>
                <a:lnTo>
                  <a:pt x="96938" y="80061"/>
                </a:lnTo>
                <a:lnTo>
                  <a:pt x="96938" y="99501"/>
                </a:lnTo>
                <a:lnTo>
                  <a:pt x="71489" y="99501"/>
                </a:lnTo>
                <a:lnTo>
                  <a:pt x="64508" y="133964"/>
                </a:lnTo>
                <a:lnTo>
                  <a:pt x="44802" y="133964"/>
                </a:lnTo>
                <a:lnTo>
                  <a:pt x="51606" y="99501"/>
                </a:lnTo>
                <a:lnTo>
                  <a:pt x="31989" y="99501"/>
                </a:lnTo>
                <a:lnTo>
                  <a:pt x="25008" y="133964"/>
                </a:lnTo>
                <a:lnTo>
                  <a:pt x="5037" y="133964"/>
                </a:lnTo>
                <a:lnTo>
                  <a:pt x="12018" y="99501"/>
                </a:lnTo>
                <a:lnTo>
                  <a:pt x="0" y="99501"/>
                </a:lnTo>
                <a:lnTo>
                  <a:pt x="0" y="80061"/>
                </a:lnTo>
                <a:lnTo>
                  <a:pt x="15906" y="80061"/>
                </a:lnTo>
                <a:lnTo>
                  <a:pt x="21208" y="53993"/>
                </a:lnTo>
                <a:lnTo>
                  <a:pt x="0" y="53993"/>
                </a:lnTo>
                <a:lnTo>
                  <a:pt x="0" y="34464"/>
                </a:lnTo>
                <a:lnTo>
                  <a:pt x="25184" y="3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E57471-5528-4C8C-8784-12BA45B5CA37}"/>
              </a:ext>
            </a:extLst>
          </p:cNvPr>
          <p:cNvSpPr txBox="1">
            <a:spLocks/>
          </p:cNvSpPr>
          <p:nvPr/>
        </p:nvSpPr>
        <p:spPr>
          <a:xfrm>
            <a:off x="8689269" y="3906082"/>
            <a:ext cx="2699792" cy="23762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One Column Text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EA0A3E2-8014-4A7E-A406-E8364C69E84F}"/>
              </a:ext>
            </a:extLst>
          </p:cNvPr>
          <p:cNvSpPr/>
          <p:nvPr/>
        </p:nvSpPr>
        <p:spPr>
          <a:xfrm>
            <a:off x="702574" y="949475"/>
            <a:ext cx="862438" cy="797629"/>
          </a:xfrm>
          <a:custGeom>
            <a:avLst/>
            <a:gdLst/>
            <a:ahLst/>
            <a:cxnLst/>
            <a:rect l="l" t="t" r="r" b="b"/>
            <a:pathLst>
              <a:path w="173794" h="160734">
                <a:moveTo>
                  <a:pt x="159060" y="0"/>
                </a:moveTo>
                <a:lnTo>
                  <a:pt x="173794" y="23440"/>
                </a:lnTo>
                <a:cubicBezTo>
                  <a:pt x="161516" y="28575"/>
                  <a:pt x="152474" y="36221"/>
                  <a:pt x="146670" y="46379"/>
                </a:cubicBezTo>
                <a:cubicBezTo>
                  <a:pt x="140866" y="56536"/>
                  <a:pt x="137629" y="71326"/>
                  <a:pt x="136959" y="90748"/>
                </a:cubicBezTo>
                <a:lnTo>
                  <a:pt x="168436" y="90748"/>
                </a:lnTo>
                <a:lnTo>
                  <a:pt x="168436" y="160734"/>
                </a:lnTo>
                <a:lnTo>
                  <a:pt x="103807" y="160734"/>
                </a:lnTo>
                <a:lnTo>
                  <a:pt x="103807" y="105482"/>
                </a:lnTo>
                <a:cubicBezTo>
                  <a:pt x="103807" y="75567"/>
                  <a:pt x="107379" y="53913"/>
                  <a:pt x="114523" y="40518"/>
                </a:cubicBezTo>
                <a:cubicBezTo>
                  <a:pt x="123899" y="22659"/>
                  <a:pt x="138745" y="9153"/>
                  <a:pt x="159060" y="0"/>
                </a:cubicBezTo>
                <a:close/>
                <a:moveTo>
                  <a:pt x="55252" y="0"/>
                </a:moveTo>
                <a:lnTo>
                  <a:pt x="69986" y="23440"/>
                </a:lnTo>
                <a:cubicBezTo>
                  <a:pt x="57708" y="28575"/>
                  <a:pt x="48667" y="36221"/>
                  <a:pt x="42862" y="46379"/>
                </a:cubicBezTo>
                <a:cubicBezTo>
                  <a:pt x="37058" y="56536"/>
                  <a:pt x="33821" y="71326"/>
                  <a:pt x="33151" y="90748"/>
                </a:cubicBezTo>
                <a:lnTo>
                  <a:pt x="64628" y="90748"/>
                </a:lnTo>
                <a:lnTo>
                  <a:pt x="64628" y="160734"/>
                </a:lnTo>
                <a:lnTo>
                  <a:pt x="0" y="160734"/>
                </a:lnTo>
                <a:lnTo>
                  <a:pt x="0" y="105482"/>
                </a:lnTo>
                <a:cubicBezTo>
                  <a:pt x="0" y="75567"/>
                  <a:pt x="3572" y="53913"/>
                  <a:pt x="10715" y="40518"/>
                </a:cubicBezTo>
                <a:cubicBezTo>
                  <a:pt x="20092" y="22659"/>
                  <a:pt x="34937" y="9153"/>
                  <a:pt x="552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F77D99D-4238-4FD4-8116-EACA10442B11}"/>
              </a:ext>
            </a:extLst>
          </p:cNvPr>
          <p:cNvSpPr/>
          <p:nvPr/>
        </p:nvSpPr>
        <p:spPr>
          <a:xfrm rot="10800000">
            <a:off x="5741299" y="5416700"/>
            <a:ext cx="862438" cy="797629"/>
          </a:xfrm>
          <a:custGeom>
            <a:avLst/>
            <a:gdLst/>
            <a:ahLst/>
            <a:cxnLst/>
            <a:rect l="l" t="t" r="r" b="b"/>
            <a:pathLst>
              <a:path w="173794" h="160734">
                <a:moveTo>
                  <a:pt x="159060" y="0"/>
                </a:moveTo>
                <a:lnTo>
                  <a:pt x="173794" y="23440"/>
                </a:lnTo>
                <a:cubicBezTo>
                  <a:pt x="161516" y="28575"/>
                  <a:pt x="152474" y="36221"/>
                  <a:pt x="146670" y="46379"/>
                </a:cubicBezTo>
                <a:cubicBezTo>
                  <a:pt x="140866" y="56536"/>
                  <a:pt x="137629" y="71326"/>
                  <a:pt x="136959" y="90748"/>
                </a:cubicBezTo>
                <a:lnTo>
                  <a:pt x="168436" y="90748"/>
                </a:lnTo>
                <a:lnTo>
                  <a:pt x="168436" y="160734"/>
                </a:lnTo>
                <a:lnTo>
                  <a:pt x="103807" y="160734"/>
                </a:lnTo>
                <a:lnTo>
                  <a:pt x="103807" y="105482"/>
                </a:lnTo>
                <a:cubicBezTo>
                  <a:pt x="103807" y="75567"/>
                  <a:pt x="107379" y="53913"/>
                  <a:pt x="114523" y="40518"/>
                </a:cubicBezTo>
                <a:cubicBezTo>
                  <a:pt x="123899" y="22659"/>
                  <a:pt x="138745" y="9153"/>
                  <a:pt x="159060" y="0"/>
                </a:cubicBezTo>
                <a:close/>
                <a:moveTo>
                  <a:pt x="55252" y="0"/>
                </a:moveTo>
                <a:lnTo>
                  <a:pt x="69986" y="23440"/>
                </a:lnTo>
                <a:cubicBezTo>
                  <a:pt x="57708" y="28575"/>
                  <a:pt x="48667" y="36221"/>
                  <a:pt x="42862" y="46379"/>
                </a:cubicBezTo>
                <a:cubicBezTo>
                  <a:pt x="37058" y="56536"/>
                  <a:pt x="33821" y="71326"/>
                  <a:pt x="33151" y="90748"/>
                </a:cubicBezTo>
                <a:lnTo>
                  <a:pt x="64628" y="90748"/>
                </a:lnTo>
                <a:lnTo>
                  <a:pt x="64628" y="160734"/>
                </a:lnTo>
                <a:lnTo>
                  <a:pt x="0" y="160734"/>
                </a:lnTo>
                <a:lnTo>
                  <a:pt x="0" y="105482"/>
                </a:lnTo>
                <a:cubicBezTo>
                  <a:pt x="0" y="75567"/>
                  <a:pt x="3572" y="53913"/>
                  <a:pt x="10715" y="40518"/>
                </a:cubicBezTo>
                <a:cubicBezTo>
                  <a:pt x="20092" y="22659"/>
                  <a:pt x="34937" y="9153"/>
                  <a:pt x="552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3FDF47-04EE-4AAB-B35D-BBDA56C93142}"/>
              </a:ext>
            </a:extLst>
          </p:cNvPr>
          <p:cNvGrpSpPr/>
          <p:nvPr/>
        </p:nvGrpSpPr>
        <p:grpSpPr>
          <a:xfrm>
            <a:off x="1283750" y="2178522"/>
            <a:ext cx="4612225" cy="3018453"/>
            <a:chOff x="1055150" y="2140422"/>
            <a:chExt cx="4612225" cy="30184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0F0BBD-798D-4EDD-B1FA-3C49412B6AD2}"/>
                </a:ext>
              </a:extLst>
            </p:cNvPr>
            <p:cNvSpPr txBox="1"/>
            <p:nvPr/>
          </p:nvSpPr>
          <p:spPr>
            <a:xfrm>
              <a:off x="1055150" y="2140422"/>
              <a:ext cx="46122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FB393F-ABD3-4A7D-8382-AF347E478E7B}"/>
                </a:ext>
              </a:extLst>
            </p:cNvPr>
            <p:cNvSpPr txBox="1"/>
            <p:nvPr/>
          </p:nvSpPr>
          <p:spPr>
            <a:xfrm>
              <a:off x="1055150" y="2665885"/>
              <a:ext cx="4612225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DDF1E0CE-93C9-47B4-992E-2B88D78DFE7A}"/>
              </a:ext>
            </a:extLst>
          </p:cNvPr>
          <p:cNvSpPr txBox="1">
            <a:spLocks/>
          </p:cNvSpPr>
          <p:nvPr/>
        </p:nvSpPr>
        <p:spPr>
          <a:xfrm>
            <a:off x="7927195" y="206691"/>
            <a:ext cx="3562231" cy="17522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Column Infographic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084E4B-5F7E-4B0D-9538-D7ABEB183593}"/>
              </a:ext>
            </a:extLst>
          </p:cNvPr>
          <p:cNvSpPr/>
          <p:nvPr/>
        </p:nvSpPr>
        <p:spPr>
          <a:xfrm>
            <a:off x="7857460" y="1"/>
            <a:ext cx="4334539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857460" y="2629120"/>
            <a:ext cx="433453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7857460" y="3602660"/>
            <a:ext cx="4334540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91" name="그룹 5">
            <a:extLst>
              <a:ext uri="{FF2B5EF4-FFF2-40B4-BE49-F238E27FC236}">
                <a16:creationId xmlns:a16="http://schemas.microsoft.com/office/drawing/2014/main" id="{7422AD33-2DDB-4CCE-BAEF-CFB532428F03}"/>
              </a:ext>
            </a:extLst>
          </p:cNvPr>
          <p:cNvGrpSpPr/>
          <p:nvPr/>
        </p:nvGrpSpPr>
        <p:grpSpPr>
          <a:xfrm>
            <a:off x="2798888" y="2104367"/>
            <a:ext cx="2138307" cy="4171658"/>
            <a:chOff x="3539504" y="1812927"/>
            <a:chExt cx="2156062" cy="4206297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A7C200D-3108-4132-BCC9-2732AB20B9BA}"/>
                </a:ext>
              </a:extLst>
            </p:cNvPr>
            <p:cNvGrpSpPr/>
            <p:nvPr/>
          </p:nvGrpSpPr>
          <p:grpSpPr>
            <a:xfrm>
              <a:off x="4080222" y="5227134"/>
              <a:ext cx="1074452" cy="792090"/>
              <a:chOff x="3773268" y="4911608"/>
              <a:chExt cx="922956" cy="1004233"/>
            </a:xfrm>
          </p:grpSpPr>
          <p:sp>
            <p:nvSpPr>
              <p:cNvPr id="108" name="Trapezoid 107">
                <a:extLst>
                  <a:ext uri="{FF2B5EF4-FFF2-40B4-BE49-F238E27FC236}">
                    <a16:creationId xmlns:a16="http://schemas.microsoft.com/office/drawing/2014/main" id="{5CEAF8BE-86F5-43A7-944C-36A24787C99B}"/>
                  </a:ext>
                </a:extLst>
              </p:cNvPr>
              <p:cNvSpPr/>
              <p:nvPr/>
            </p:nvSpPr>
            <p:spPr>
              <a:xfrm rot="10800000">
                <a:off x="3773268" y="4911608"/>
                <a:ext cx="922956" cy="1004233"/>
              </a:xfrm>
              <a:prstGeom prst="trapezoid">
                <a:avLst>
                  <a:gd name="adj" fmla="val 78876"/>
                </a:avLst>
              </a:prstGeom>
              <a:solidFill>
                <a:srgbClr val="F5B31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9" name="Isosceles Triangle 108">
                <a:extLst>
                  <a:ext uri="{FF2B5EF4-FFF2-40B4-BE49-F238E27FC236}">
                    <a16:creationId xmlns:a16="http://schemas.microsoft.com/office/drawing/2014/main" id="{4E948A21-313B-4A8B-87A4-E54D3DDD6AF6}"/>
                  </a:ext>
                </a:extLst>
              </p:cNvPr>
              <p:cNvSpPr/>
              <p:nvPr/>
            </p:nvSpPr>
            <p:spPr>
              <a:xfrm rot="10800000" flipH="1">
                <a:off x="4132972" y="5714655"/>
                <a:ext cx="213694" cy="184219"/>
              </a:xfrm>
              <a:prstGeom prst="triangle">
                <a:avLst/>
              </a:prstGeom>
              <a:solidFill>
                <a:srgbClr val="5768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760BAC7-F3EA-40FB-B37B-9EBB1800293A}"/>
                </a:ext>
              </a:extLst>
            </p:cNvPr>
            <p:cNvGrpSpPr/>
            <p:nvPr/>
          </p:nvGrpSpPr>
          <p:grpSpPr>
            <a:xfrm>
              <a:off x="3539504" y="4043430"/>
              <a:ext cx="757285" cy="1249932"/>
              <a:chOff x="3319643" y="3717032"/>
              <a:chExt cx="641101" cy="1058168"/>
            </a:xfrm>
          </p:grpSpPr>
          <p:sp>
            <p:nvSpPr>
              <p:cNvPr id="106" name="Round Same Side Corner Rectangle 3">
                <a:extLst>
                  <a:ext uri="{FF2B5EF4-FFF2-40B4-BE49-F238E27FC236}">
                    <a16:creationId xmlns:a16="http://schemas.microsoft.com/office/drawing/2014/main" id="{B3B6BC31-2288-47B7-A7E4-F3802AFD9B2B}"/>
                  </a:ext>
                </a:extLst>
              </p:cNvPr>
              <p:cNvSpPr/>
              <p:nvPr/>
            </p:nvSpPr>
            <p:spPr>
              <a:xfrm rot="10800000">
                <a:off x="3777403" y="4005064"/>
                <a:ext cx="183341" cy="7701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CA3A67B-33F4-4A83-8878-A150C8EBA932}"/>
                  </a:ext>
                </a:extLst>
              </p:cNvPr>
              <p:cNvSpPr/>
              <p:nvPr/>
            </p:nvSpPr>
            <p:spPr>
              <a:xfrm>
                <a:off x="3319643" y="3717032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B59C7A7-3FE3-4129-A87B-F586BA03EC90}"/>
                </a:ext>
              </a:extLst>
            </p:cNvPr>
            <p:cNvGrpSpPr/>
            <p:nvPr/>
          </p:nvGrpSpPr>
          <p:grpSpPr>
            <a:xfrm>
              <a:off x="3753192" y="2929372"/>
              <a:ext cx="756214" cy="2363990"/>
              <a:chOff x="3503484" y="2773890"/>
              <a:chExt cx="640195" cy="2001310"/>
            </a:xfrm>
          </p:grpSpPr>
          <p:sp>
            <p:nvSpPr>
              <p:cNvPr id="104" name="Round Same Side Corner Rectangle 8">
                <a:extLst>
                  <a:ext uri="{FF2B5EF4-FFF2-40B4-BE49-F238E27FC236}">
                    <a16:creationId xmlns:a16="http://schemas.microsoft.com/office/drawing/2014/main" id="{B52D6555-6C74-4AD7-83AD-6C49EB9F7592}"/>
                  </a:ext>
                </a:extLst>
              </p:cNvPr>
              <p:cNvSpPr/>
              <p:nvPr/>
            </p:nvSpPr>
            <p:spPr>
              <a:xfrm rot="10800000">
                <a:off x="3960338" y="3061922"/>
                <a:ext cx="183341" cy="171327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DBA13A6-0DC4-4EF4-9B71-DA299B39BD69}"/>
                  </a:ext>
                </a:extLst>
              </p:cNvPr>
              <p:cNvSpPr/>
              <p:nvPr/>
            </p:nvSpPr>
            <p:spPr>
              <a:xfrm>
                <a:off x="3503484" y="2773890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32BB30C-F97C-4C70-AFAA-41B24F7C289A}"/>
                </a:ext>
              </a:extLst>
            </p:cNvPr>
            <p:cNvGrpSpPr/>
            <p:nvPr/>
          </p:nvGrpSpPr>
          <p:grpSpPr>
            <a:xfrm>
              <a:off x="3964995" y="1812927"/>
              <a:ext cx="758121" cy="3478053"/>
              <a:chOff x="3684808" y="1830748"/>
              <a:chExt cx="641809" cy="2944452"/>
            </a:xfrm>
          </p:grpSpPr>
          <p:sp>
            <p:nvSpPr>
              <p:cNvPr id="102" name="Round Same Side Corner Rectangle 9">
                <a:extLst>
                  <a:ext uri="{FF2B5EF4-FFF2-40B4-BE49-F238E27FC236}">
                    <a16:creationId xmlns:a16="http://schemas.microsoft.com/office/drawing/2014/main" id="{F62186BC-18B5-47A0-B392-3F83FF44A15D}"/>
                  </a:ext>
                </a:extLst>
              </p:cNvPr>
              <p:cNvSpPr/>
              <p:nvPr/>
            </p:nvSpPr>
            <p:spPr>
              <a:xfrm rot="10800000">
                <a:off x="4143276" y="2118780"/>
                <a:ext cx="183341" cy="265642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6A0E7C93-B822-41E2-8FC2-263C7FB9250F}"/>
                  </a:ext>
                </a:extLst>
              </p:cNvPr>
              <p:cNvSpPr/>
              <p:nvPr/>
            </p:nvSpPr>
            <p:spPr>
              <a:xfrm>
                <a:off x="3684808" y="183074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0EB9F60-7559-4D22-9F2F-84D101022732}"/>
                </a:ext>
              </a:extLst>
            </p:cNvPr>
            <p:cNvGrpSpPr/>
            <p:nvPr/>
          </p:nvGrpSpPr>
          <p:grpSpPr>
            <a:xfrm>
              <a:off x="4722442" y="2372338"/>
              <a:ext cx="754721" cy="2921023"/>
              <a:chOff x="4326213" y="2302319"/>
              <a:chExt cx="638931" cy="2472881"/>
            </a:xfrm>
          </p:grpSpPr>
          <p:sp>
            <p:nvSpPr>
              <p:cNvPr id="100" name="Round Same Side Corner Rectangle 10">
                <a:extLst>
                  <a:ext uri="{FF2B5EF4-FFF2-40B4-BE49-F238E27FC236}">
                    <a16:creationId xmlns:a16="http://schemas.microsoft.com/office/drawing/2014/main" id="{6CA60BEC-C101-4CA5-8900-D994E5528D5D}"/>
                  </a:ext>
                </a:extLst>
              </p:cNvPr>
              <p:cNvSpPr/>
              <p:nvPr/>
            </p:nvSpPr>
            <p:spPr>
              <a:xfrm rot="10800000">
                <a:off x="4326213" y="2590351"/>
                <a:ext cx="183341" cy="21848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F2E0F0A-D6F1-45E3-A6AD-957F4C97D945}"/>
                  </a:ext>
                </a:extLst>
              </p:cNvPr>
              <p:cNvSpPr/>
              <p:nvPr/>
            </p:nvSpPr>
            <p:spPr>
              <a:xfrm>
                <a:off x="4389080" y="2302319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3AF8980-030D-4AC2-AF1F-A3F4A5C0A2F8}"/>
                </a:ext>
              </a:extLst>
            </p:cNvPr>
            <p:cNvGrpSpPr/>
            <p:nvPr/>
          </p:nvGrpSpPr>
          <p:grpSpPr>
            <a:xfrm>
              <a:off x="4938107" y="3486400"/>
              <a:ext cx="757459" cy="1806962"/>
              <a:chOff x="4509151" y="3245461"/>
              <a:chExt cx="641249" cy="1529739"/>
            </a:xfrm>
          </p:grpSpPr>
          <p:sp>
            <p:nvSpPr>
              <p:cNvPr id="98" name="Round Same Side Corner Rectangle 11">
                <a:extLst>
                  <a:ext uri="{FF2B5EF4-FFF2-40B4-BE49-F238E27FC236}">
                    <a16:creationId xmlns:a16="http://schemas.microsoft.com/office/drawing/2014/main" id="{C250264C-42F5-4E02-AADF-56FAD63FA19E}"/>
                  </a:ext>
                </a:extLst>
              </p:cNvPr>
              <p:cNvSpPr/>
              <p:nvPr/>
            </p:nvSpPr>
            <p:spPr>
              <a:xfrm rot="10800000">
                <a:off x="4509151" y="3533493"/>
                <a:ext cx="183341" cy="124170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204A6061-C374-477D-9644-293E9E82CA41}"/>
                  </a:ext>
                </a:extLst>
              </p:cNvPr>
              <p:cNvSpPr/>
              <p:nvPr/>
            </p:nvSpPr>
            <p:spPr>
              <a:xfrm>
                <a:off x="4574336" y="3245461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B3FD4BA-EABD-4F0A-891A-E83B3AFFE3D7}"/>
              </a:ext>
            </a:extLst>
          </p:cNvPr>
          <p:cNvGrpSpPr/>
          <p:nvPr/>
        </p:nvGrpSpPr>
        <p:grpSpPr>
          <a:xfrm rot="17683639">
            <a:off x="5377313" y="1201386"/>
            <a:ext cx="1702227" cy="2794200"/>
            <a:chOff x="1589533" y="1116515"/>
            <a:chExt cx="3026615" cy="4968176"/>
          </a:xfrm>
          <a:effectLst/>
        </p:grpSpPr>
        <p:sp>
          <p:nvSpPr>
            <p:cNvPr id="111" name="Oval 17">
              <a:extLst>
                <a:ext uri="{FF2B5EF4-FFF2-40B4-BE49-F238E27FC236}">
                  <a16:creationId xmlns:a16="http://schemas.microsoft.com/office/drawing/2014/main" id="{5A4E0624-0874-4F49-AD62-B66AA32D0E7E}"/>
                </a:ext>
              </a:extLst>
            </p:cNvPr>
            <p:cNvSpPr/>
            <p:nvPr/>
          </p:nvSpPr>
          <p:spPr>
            <a:xfrm>
              <a:off x="2132802" y="2924944"/>
              <a:ext cx="1926584" cy="1846330"/>
            </a:xfrm>
            <a:custGeom>
              <a:avLst/>
              <a:gdLst/>
              <a:ahLst/>
              <a:cxnLst/>
              <a:rect l="l" t="t" r="r" b="b"/>
              <a:pathLst>
                <a:path w="1926584" h="1846330">
                  <a:moveTo>
                    <a:pt x="1089951" y="1842682"/>
                  </a:moveTo>
                  <a:lnTo>
                    <a:pt x="1097532" y="1846330"/>
                  </a:lnTo>
                  <a:lnTo>
                    <a:pt x="1093652" y="1846330"/>
                  </a:lnTo>
                  <a:cubicBezTo>
                    <a:pt x="1092687" y="1844762"/>
                    <a:pt x="1091322" y="1843713"/>
                    <a:pt x="1089951" y="1842682"/>
                  </a:cubicBezTo>
                  <a:close/>
                  <a:moveTo>
                    <a:pt x="465856" y="1495303"/>
                  </a:moveTo>
                  <a:lnTo>
                    <a:pt x="1467054" y="1495303"/>
                  </a:lnTo>
                  <a:lnTo>
                    <a:pt x="1233836" y="1811603"/>
                  </a:lnTo>
                  <a:lnTo>
                    <a:pt x="699074" y="1811603"/>
                  </a:lnTo>
                  <a:close/>
                  <a:moveTo>
                    <a:pt x="0" y="0"/>
                  </a:moveTo>
                  <a:lnTo>
                    <a:pt x="706150" y="0"/>
                  </a:lnTo>
                  <a:cubicBezTo>
                    <a:pt x="688007" y="36121"/>
                    <a:pt x="678316" y="76955"/>
                    <a:pt x="678316" y="120053"/>
                  </a:cubicBezTo>
                  <a:cubicBezTo>
                    <a:pt x="678316" y="275422"/>
                    <a:pt x="804268" y="401374"/>
                    <a:pt x="959637" y="401374"/>
                  </a:cubicBezTo>
                  <a:cubicBezTo>
                    <a:pt x="1115006" y="401374"/>
                    <a:pt x="1240958" y="275422"/>
                    <a:pt x="1240958" y="120053"/>
                  </a:cubicBezTo>
                  <a:cubicBezTo>
                    <a:pt x="1240958" y="76955"/>
                    <a:pt x="1231267" y="36121"/>
                    <a:pt x="1213124" y="0"/>
                  </a:cubicBezTo>
                  <a:lnTo>
                    <a:pt x="1926584" y="0"/>
                  </a:lnTo>
                  <a:cubicBezTo>
                    <a:pt x="1925444" y="144359"/>
                    <a:pt x="1883779" y="344931"/>
                    <a:pt x="1823215" y="551899"/>
                  </a:cubicBezTo>
                  <a:cubicBezTo>
                    <a:pt x="1795312" y="517144"/>
                    <a:pt x="1757916" y="489629"/>
                    <a:pt x="1713591" y="472119"/>
                  </a:cubicBezTo>
                  <a:cubicBezTo>
                    <a:pt x="1569089" y="415034"/>
                    <a:pt x="1405670" y="485901"/>
                    <a:pt x="1348585" y="630403"/>
                  </a:cubicBezTo>
                  <a:cubicBezTo>
                    <a:pt x="1291501" y="774905"/>
                    <a:pt x="1362367" y="938324"/>
                    <a:pt x="1506869" y="995409"/>
                  </a:cubicBezTo>
                  <a:cubicBezTo>
                    <a:pt x="1554590" y="1014260"/>
                    <a:pt x="1604374" y="1019158"/>
                    <a:pt x="1651530" y="1010859"/>
                  </a:cubicBezTo>
                  <a:lnTo>
                    <a:pt x="1566591" y="1237129"/>
                  </a:lnTo>
                  <a:cubicBezTo>
                    <a:pt x="1534342" y="1304822"/>
                    <a:pt x="1503291" y="1361947"/>
                    <a:pt x="1475612" y="1404265"/>
                  </a:cubicBezTo>
                  <a:lnTo>
                    <a:pt x="450971" y="1404265"/>
                  </a:lnTo>
                  <a:cubicBezTo>
                    <a:pt x="423328" y="1362000"/>
                    <a:pt x="392320" y="1304965"/>
                    <a:pt x="360116" y="1237384"/>
                  </a:cubicBezTo>
                  <a:lnTo>
                    <a:pt x="271026" y="1000106"/>
                  </a:lnTo>
                  <a:cubicBezTo>
                    <a:pt x="328356" y="1014395"/>
                    <a:pt x="390560" y="1009724"/>
                    <a:pt x="448647" y="983756"/>
                  </a:cubicBezTo>
                  <a:cubicBezTo>
                    <a:pt x="590487" y="920346"/>
                    <a:pt x="654067" y="753956"/>
                    <a:pt x="590657" y="612116"/>
                  </a:cubicBezTo>
                  <a:cubicBezTo>
                    <a:pt x="527246" y="470276"/>
                    <a:pt x="360857" y="406696"/>
                    <a:pt x="219017" y="470106"/>
                  </a:cubicBezTo>
                  <a:cubicBezTo>
                    <a:pt x="172166" y="491051"/>
                    <a:pt x="133853" y="523232"/>
                    <a:pt x="106817" y="562760"/>
                  </a:cubicBezTo>
                  <a:lnTo>
                    <a:pt x="105084" y="558146"/>
                  </a:lnTo>
                  <a:cubicBezTo>
                    <a:pt x="43643" y="348954"/>
                    <a:pt x="1152" y="14580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112" name="Oval 17">
              <a:extLst>
                <a:ext uri="{FF2B5EF4-FFF2-40B4-BE49-F238E27FC236}">
                  <a16:creationId xmlns:a16="http://schemas.microsoft.com/office/drawing/2014/main" id="{75088D5A-560B-433E-A5E7-07FCE2E5E5F6}"/>
                </a:ext>
              </a:extLst>
            </p:cNvPr>
            <p:cNvSpPr/>
            <p:nvPr/>
          </p:nvSpPr>
          <p:spPr>
            <a:xfrm>
              <a:off x="2569504" y="4788517"/>
              <a:ext cx="1269711" cy="1296174"/>
            </a:xfrm>
            <a:custGeom>
              <a:avLst/>
              <a:gdLst/>
              <a:ahLst/>
              <a:cxnLst/>
              <a:rect l="l" t="t" r="r" b="b"/>
              <a:pathLst>
                <a:path w="1020942" h="1042219">
                  <a:moveTo>
                    <a:pt x="598154" y="0"/>
                  </a:moveTo>
                  <a:lnTo>
                    <a:pt x="602034" y="0"/>
                  </a:lnTo>
                  <a:cubicBezTo>
                    <a:pt x="732545" y="48130"/>
                    <a:pt x="851964" y="153955"/>
                    <a:pt x="948095" y="335846"/>
                  </a:cubicBezTo>
                  <a:cubicBezTo>
                    <a:pt x="978843" y="400651"/>
                    <a:pt x="1074165" y="613050"/>
                    <a:pt x="981303" y="723974"/>
                  </a:cubicBezTo>
                  <a:cubicBezTo>
                    <a:pt x="873097" y="539136"/>
                    <a:pt x="886508" y="512529"/>
                    <a:pt x="761589" y="478328"/>
                  </a:cubicBezTo>
                  <a:cubicBezTo>
                    <a:pt x="754102" y="579795"/>
                    <a:pt x="721375" y="679980"/>
                    <a:pt x="714168" y="719738"/>
                  </a:cubicBezTo>
                  <a:cubicBezTo>
                    <a:pt x="628200" y="910870"/>
                    <a:pt x="649237" y="899056"/>
                    <a:pt x="469174" y="1042219"/>
                  </a:cubicBezTo>
                  <a:cubicBezTo>
                    <a:pt x="470908" y="800421"/>
                    <a:pt x="373014" y="748650"/>
                    <a:pt x="282500" y="696880"/>
                  </a:cubicBezTo>
                  <a:cubicBezTo>
                    <a:pt x="223160" y="674502"/>
                    <a:pt x="189098" y="616202"/>
                    <a:pt x="179009" y="547569"/>
                  </a:cubicBezTo>
                  <a:cubicBezTo>
                    <a:pt x="129468" y="579663"/>
                    <a:pt x="78120" y="590821"/>
                    <a:pt x="28383" y="622928"/>
                  </a:cubicBezTo>
                  <a:cubicBezTo>
                    <a:pt x="28383" y="549752"/>
                    <a:pt x="-45416" y="410156"/>
                    <a:pt x="44988" y="257647"/>
                  </a:cubicBezTo>
                  <a:cubicBezTo>
                    <a:pt x="86462" y="192778"/>
                    <a:pt x="162388" y="97808"/>
                    <a:pt x="252225" y="34529"/>
                  </a:cubicBezTo>
                  <a:lnTo>
                    <a:pt x="215398" y="84251"/>
                  </a:lnTo>
                  <a:cubicBezTo>
                    <a:pt x="167064" y="165792"/>
                    <a:pt x="206521" y="240427"/>
                    <a:pt x="206521" y="279552"/>
                  </a:cubicBezTo>
                  <a:cubicBezTo>
                    <a:pt x="233112" y="262386"/>
                    <a:pt x="260566" y="256420"/>
                    <a:pt x="287054" y="239261"/>
                  </a:cubicBezTo>
                  <a:cubicBezTo>
                    <a:pt x="292448" y="275956"/>
                    <a:pt x="310660" y="307127"/>
                    <a:pt x="342388" y="319091"/>
                  </a:cubicBezTo>
                  <a:cubicBezTo>
                    <a:pt x="390781" y="346770"/>
                    <a:pt x="443121" y="374450"/>
                    <a:pt x="442194" y="503730"/>
                  </a:cubicBezTo>
                  <a:cubicBezTo>
                    <a:pt x="538467" y="427187"/>
                    <a:pt x="527219" y="433503"/>
                    <a:pt x="573183" y="331312"/>
                  </a:cubicBezTo>
                  <a:cubicBezTo>
                    <a:pt x="577036" y="310054"/>
                    <a:pt x="594533" y="256491"/>
                    <a:pt x="598537" y="202239"/>
                  </a:cubicBezTo>
                  <a:cubicBezTo>
                    <a:pt x="665326" y="220526"/>
                    <a:pt x="658156" y="234752"/>
                    <a:pt x="716010" y="333576"/>
                  </a:cubicBezTo>
                  <a:cubicBezTo>
                    <a:pt x="765659" y="274270"/>
                    <a:pt x="714694" y="160709"/>
                    <a:pt x="698255" y="126060"/>
                  </a:cubicBezTo>
                  <a:cubicBezTo>
                    <a:pt x="669077" y="70854"/>
                    <a:pt x="635888" y="28754"/>
                    <a:pt x="598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13" name="Oval 17">
              <a:extLst>
                <a:ext uri="{FF2B5EF4-FFF2-40B4-BE49-F238E27FC236}">
                  <a16:creationId xmlns:a16="http://schemas.microsoft.com/office/drawing/2014/main" id="{DEBB7765-5035-44E7-8E00-A1AB652E85E6}"/>
                </a:ext>
              </a:extLst>
            </p:cNvPr>
            <p:cNvSpPr/>
            <p:nvPr/>
          </p:nvSpPr>
          <p:spPr>
            <a:xfrm>
              <a:off x="2131996" y="1116515"/>
              <a:ext cx="1928194" cy="2147820"/>
            </a:xfrm>
            <a:custGeom>
              <a:avLst/>
              <a:gdLst/>
              <a:ahLst/>
              <a:cxnLst/>
              <a:rect l="l" t="t" r="r" b="b"/>
              <a:pathLst>
                <a:path w="1928194" h="2147820">
                  <a:moveTo>
                    <a:pt x="967261" y="833968"/>
                  </a:moveTo>
                  <a:cubicBezTo>
                    <a:pt x="1092352" y="833968"/>
                    <a:pt x="1193758" y="935374"/>
                    <a:pt x="1193758" y="1060466"/>
                  </a:cubicBezTo>
                  <a:cubicBezTo>
                    <a:pt x="1193758" y="1185557"/>
                    <a:pt x="1092352" y="1286963"/>
                    <a:pt x="967261" y="1286963"/>
                  </a:cubicBezTo>
                  <a:cubicBezTo>
                    <a:pt x="842169" y="1286963"/>
                    <a:pt x="740763" y="1185557"/>
                    <a:pt x="740763" y="1060466"/>
                  </a:cubicBezTo>
                  <a:cubicBezTo>
                    <a:pt x="740763" y="935374"/>
                    <a:pt x="842169" y="833968"/>
                    <a:pt x="967261" y="833968"/>
                  </a:cubicBezTo>
                  <a:close/>
                  <a:moveTo>
                    <a:pt x="967261" y="676961"/>
                  </a:moveTo>
                  <a:cubicBezTo>
                    <a:pt x="755457" y="676961"/>
                    <a:pt x="583756" y="848662"/>
                    <a:pt x="583756" y="1060466"/>
                  </a:cubicBezTo>
                  <a:cubicBezTo>
                    <a:pt x="583756" y="1272269"/>
                    <a:pt x="755457" y="1443970"/>
                    <a:pt x="967261" y="1443970"/>
                  </a:cubicBezTo>
                  <a:cubicBezTo>
                    <a:pt x="1179064" y="1443970"/>
                    <a:pt x="1350765" y="1272269"/>
                    <a:pt x="1350765" y="1060466"/>
                  </a:cubicBezTo>
                  <a:cubicBezTo>
                    <a:pt x="1350765" y="848662"/>
                    <a:pt x="1179064" y="676961"/>
                    <a:pt x="967261" y="676961"/>
                  </a:cubicBezTo>
                  <a:close/>
                  <a:moveTo>
                    <a:pt x="950055" y="2168"/>
                  </a:moveTo>
                  <a:cubicBezTo>
                    <a:pt x="1242977" y="152649"/>
                    <a:pt x="1536140" y="521630"/>
                    <a:pt x="1696441" y="779728"/>
                  </a:cubicBezTo>
                  <a:cubicBezTo>
                    <a:pt x="1833936" y="1038333"/>
                    <a:pt x="1933792" y="1407364"/>
                    <a:pt x="1927951" y="1727638"/>
                  </a:cubicBezTo>
                  <a:lnTo>
                    <a:pt x="1927390" y="1736421"/>
                  </a:lnTo>
                  <a:lnTo>
                    <a:pt x="1077865" y="1736421"/>
                  </a:lnTo>
                  <a:lnTo>
                    <a:pt x="1077865" y="1773357"/>
                  </a:lnTo>
                  <a:cubicBezTo>
                    <a:pt x="1131585" y="1808489"/>
                    <a:pt x="1165002" y="1869686"/>
                    <a:pt x="1165002" y="1938688"/>
                  </a:cubicBezTo>
                  <a:cubicBezTo>
                    <a:pt x="1165002" y="2054189"/>
                    <a:pt x="1071372" y="2147820"/>
                    <a:pt x="955874" y="2147820"/>
                  </a:cubicBezTo>
                  <a:cubicBezTo>
                    <a:pt x="840375" y="2147820"/>
                    <a:pt x="746746" y="2054189"/>
                    <a:pt x="746746" y="1938688"/>
                  </a:cubicBezTo>
                  <a:cubicBezTo>
                    <a:pt x="746746" y="1869686"/>
                    <a:pt x="780162" y="1808489"/>
                    <a:pt x="833882" y="1773357"/>
                  </a:cubicBezTo>
                  <a:lnTo>
                    <a:pt x="833882" y="1736421"/>
                  </a:lnTo>
                  <a:lnTo>
                    <a:pt x="806" y="1736421"/>
                  </a:lnTo>
                  <a:cubicBezTo>
                    <a:pt x="261" y="1733474"/>
                    <a:pt x="244" y="1730544"/>
                    <a:pt x="244" y="1727638"/>
                  </a:cubicBezTo>
                  <a:cubicBezTo>
                    <a:pt x="-5597" y="1407364"/>
                    <a:pt x="94259" y="1038333"/>
                    <a:pt x="231753" y="779728"/>
                  </a:cubicBezTo>
                  <a:cubicBezTo>
                    <a:pt x="391561" y="522427"/>
                    <a:pt x="638473" y="114130"/>
                    <a:pt x="950055" y="2168"/>
                  </a:cubicBezTo>
                  <a:close/>
                  <a:moveTo>
                    <a:pt x="954612" y="0"/>
                  </a:moveTo>
                  <a:cubicBezTo>
                    <a:pt x="953033" y="554"/>
                    <a:pt x="951456" y="1115"/>
                    <a:pt x="950055" y="2168"/>
                  </a:cubicBezTo>
                  <a:lnTo>
                    <a:pt x="948393" y="11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14" name="Oval 17">
              <a:extLst>
                <a:ext uri="{FF2B5EF4-FFF2-40B4-BE49-F238E27FC236}">
                  <a16:creationId xmlns:a16="http://schemas.microsoft.com/office/drawing/2014/main" id="{F0CAAA51-C7A8-45BC-ACFA-3AD35444D9FF}"/>
                </a:ext>
              </a:extLst>
            </p:cNvPr>
            <p:cNvSpPr/>
            <p:nvPr/>
          </p:nvSpPr>
          <p:spPr>
            <a:xfrm>
              <a:off x="3519472" y="3388517"/>
              <a:ext cx="1096676" cy="977554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15" name="Oval 17">
              <a:extLst>
                <a:ext uri="{FF2B5EF4-FFF2-40B4-BE49-F238E27FC236}">
                  <a16:creationId xmlns:a16="http://schemas.microsoft.com/office/drawing/2014/main" id="{EBF9B94F-675C-4557-A9CC-D0409DE615BA}"/>
                </a:ext>
              </a:extLst>
            </p:cNvPr>
            <p:cNvSpPr/>
            <p:nvPr/>
          </p:nvSpPr>
          <p:spPr>
            <a:xfrm flipH="1">
              <a:off x="1589533" y="3388516"/>
              <a:ext cx="1096675" cy="977555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21" name="그룹 4">
            <a:extLst>
              <a:ext uri="{FF2B5EF4-FFF2-40B4-BE49-F238E27FC236}">
                <a16:creationId xmlns:a16="http://schemas.microsoft.com/office/drawing/2014/main" id="{A81F57B9-4515-4DD0-87B6-068F659DFC0C}"/>
              </a:ext>
            </a:extLst>
          </p:cNvPr>
          <p:cNvGrpSpPr/>
          <p:nvPr/>
        </p:nvGrpSpPr>
        <p:grpSpPr>
          <a:xfrm>
            <a:off x="405273" y="3759590"/>
            <a:ext cx="2264566" cy="2698426"/>
            <a:chOff x="4737812" y="2390015"/>
            <a:chExt cx="3159394" cy="3764690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6AFB42B0-E69F-4EB4-BFB3-885628F4225B}"/>
                </a:ext>
              </a:extLst>
            </p:cNvPr>
            <p:cNvGrpSpPr/>
            <p:nvPr/>
          </p:nvGrpSpPr>
          <p:grpSpPr>
            <a:xfrm rot="19800000">
              <a:off x="5964234" y="4473736"/>
              <a:ext cx="1932972" cy="1680969"/>
              <a:chOff x="2084105" y="5383623"/>
              <a:chExt cx="815482" cy="891098"/>
            </a:xfrm>
          </p:grpSpPr>
          <p:sp>
            <p:nvSpPr>
              <p:cNvPr id="127" name="Rectangle 8">
                <a:extLst>
                  <a:ext uri="{FF2B5EF4-FFF2-40B4-BE49-F238E27FC236}">
                    <a16:creationId xmlns:a16="http://schemas.microsoft.com/office/drawing/2014/main" id="{1891EA6C-D40F-4EED-A941-D562B382DE61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815482" cy="891098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55000"/>
                      <a:lumOff val="45000"/>
                    </a:schemeClr>
                  </a:gs>
                  <a:gs pos="100000">
                    <a:schemeClr val="accent6">
                      <a:lumMod val="55000"/>
                      <a:lumOff val="4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8" name="Rectangle 8">
                <a:extLst>
                  <a:ext uri="{FF2B5EF4-FFF2-40B4-BE49-F238E27FC236}">
                    <a16:creationId xmlns:a16="http://schemas.microsoft.com/office/drawing/2014/main" id="{374AE1EC-E005-4BE8-BF6F-C8748A7A4AFF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614896" cy="884728"/>
              </a:xfrm>
              <a:custGeom>
                <a:avLst/>
                <a:gdLst/>
                <a:ahLst/>
                <a:cxnLst/>
                <a:rect l="l" t="t" r="r" b="b"/>
                <a:pathLst>
                  <a:path w="1359043" h="1787331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893519" y="1787331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45000"/>
                      <a:lumOff val="5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9" name="Rectangle 8">
                <a:extLst>
                  <a:ext uri="{FF2B5EF4-FFF2-40B4-BE49-F238E27FC236}">
                    <a16:creationId xmlns:a16="http://schemas.microsoft.com/office/drawing/2014/main" id="{52FA58BC-2026-4728-8270-2ACB04BDFE29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408037" cy="885995"/>
              </a:xfrm>
              <a:custGeom>
                <a:avLst/>
                <a:gdLst/>
                <a:ahLst/>
                <a:cxnLst/>
                <a:rect l="l" t="t" r="r" b="b"/>
                <a:pathLst>
                  <a:path w="901843" h="1789890">
                    <a:moveTo>
                      <a:pt x="0" y="0"/>
                    </a:moveTo>
                    <a:lnTo>
                      <a:pt x="897414" y="0"/>
                    </a:lnTo>
                    <a:lnTo>
                      <a:pt x="901843" y="212596"/>
                    </a:lnTo>
                    <a:lnTo>
                      <a:pt x="895045" y="1789890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30000"/>
                      <a:lumOff val="70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0" name="Rectangle 8">
                <a:extLst>
                  <a:ext uri="{FF2B5EF4-FFF2-40B4-BE49-F238E27FC236}">
                    <a16:creationId xmlns:a16="http://schemas.microsoft.com/office/drawing/2014/main" id="{E6E5D002-AAF9-4365-B7B2-FD17BC9B41FE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405505" cy="886992"/>
              </a:xfrm>
              <a:custGeom>
                <a:avLst/>
                <a:gdLst/>
                <a:ahLst/>
                <a:cxnLst/>
                <a:rect l="l" t="t" r="r" b="b"/>
                <a:pathLst>
                  <a:path w="896246" h="1791906">
                    <a:moveTo>
                      <a:pt x="0" y="0"/>
                    </a:moveTo>
                    <a:lnTo>
                      <a:pt x="440115" y="0"/>
                    </a:lnTo>
                    <a:lnTo>
                      <a:pt x="452263" y="212596"/>
                    </a:lnTo>
                    <a:lnTo>
                      <a:pt x="896246" y="1791906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1" name="Rectangle 8">
                <a:extLst>
                  <a:ext uri="{FF2B5EF4-FFF2-40B4-BE49-F238E27FC236}">
                    <a16:creationId xmlns:a16="http://schemas.microsoft.com/office/drawing/2014/main" id="{861230F8-EE62-4C18-AF1B-64375A68A169}"/>
                  </a:ext>
                </a:extLst>
              </p:cNvPr>
              <p:cNvSpPr/>
              <p:nvPr/>
            </p:nvSpPr>
            <p:spPr>
              <a:xfrm>
                <a:off x="2397817" y="6070896"/>
                <a:ext cx="184225" cy="202494"/>
              </a:xfrm>
              <a:custGeom>
                <a:avLst/>
                <a:gdLst/>
                <a:ahLst/>
                <a:cxnLst/>
                <a:rect l="l" t="t" r="r" b="b"/>
                <a:pathLst>
                  <a:path w="1791810" h="1800199">
                    <a:moveTo>
                      <a:pt x="229620" y="140779"/>
                    </a:moveTo>
                    <a:cubicBezTo>
                      <a:pt x="334730" y="140779"/>
                      <a:pt x="422984" y="212958"/>
                      <a:pt x="445844" y="310765"/>
                    </a:cubicBezTo>
                    <a:lnTo>
                      <a:pt x="454300" y="310765"/>
                    </a:lnTo>
                    <a:lnTo>
                      <a:pt x="462757" y="310765"/>
                    </a:lnTo>
                    <a:cubicBezTo>
                      <a:pt x="485617" y="212958"/>
                      <a:pt x="573869" y="140779"/>
                      <a:pt x="678980" y="140779"/>
                    </a:cubicBezTo>
                    <a:cubicBezTo>
                      <a:pt x="784090" y="140779"/>
                      <a:pt x="872344" y="212958"/>
                      <a:pt x="895204" y="310765"/>
                    </a:cubicBezTo>
                    <a:lnTo>
                      <a:pt x="903659" y="310765"/>
                    </a:lnTo>
                    <a:lnTo>
                      <a:pt x="903660" y="310765"/>
                    </a:lnTo>
                    <a:lnTo>
                      <a:pt x="912116" y="310765"/>
                    </a:lnTo>
                    <a:cubicBezTo>
                      <a:pt x="934976" y="212958"/>
                      <a:pt x="1023228" y="140779"/>
                      <a:pt x="1128339" y="140779"/>
                    </a:cubicBezTo>
                    <a:cubicBezTo>
                      <a:pt x="1233450" y="140779"/>
                      <a:pt x="1321703" y="212958"/>
                      <a:pt x="1344563" y="310765"/>
                    </a:cubicBezTo>
                    <a:lnTo>
                      <a:pt x="1353019" y="310765"/>
                    </a:lnTo>
                    <a:lnTo>
                      <a:pt x="1361476" y="310765"/>
                    </a:lnTo>
                    <a:cubicBezTo>
                      <a:pt x="1384336" y="212958"/>
                      <a:pt x="1472588" y="140779"/>
                      <a:pt x="1577699" y="140779"/>
                    </a:cubicBezTo>
                    <a:cubicBezTo>
                      <a:pt x="1680932" y="140779"/>
                      <a:pt x="1767904" y="210402"/>
                      <a:pt x="1791810" y="305762"/>
                    </a:cubicBezTo>
                    <a:lnTo>
                      <a:pt x="901188" y="1800199"/>
                    </a:lnTo>
                    <a:lnTo>
                      <a:pt x="13460" y="310615"/>
                    </a:lnTo>
                    <a:cubicBezTo>
                      <a:pt x="36351" y="212881"/>
                      <a:pt x="124565" y="140779"/>
                      <a:pt x="229620" y="140779"/>
                    </a:cubicBez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4940" y="0"/>
                    </a:lnTo>
                    <a:lnTo>
                      <a:pt x="4940" y="296318"/>
                    </a:lnTo>
                    <a:lnTo>
                      <a:pt x="1012" y="289727"/>
                    </a:lnTo>
                    <a:lnTo>
                      <a:pt x="1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15000">
                    <a:schemeClr val="tx1">
                      <a:lumMod val="72000"/>
                      <a:lumOff val="28000"/>
                    </a:schemeClr>
                  </a:gs>
                  <a:gs pos="100000">
                    <a:schemeClr val="tx1">
                      <a:lumMod val="31000"/>
                      <a:lumOff val="69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3" name="Rounded Rectangle 1">
              <a:extLst>
                <a:ext uri="{FF2B5EF4-FFF2-40B4-BE49-F238E27FC236}">
                  <a16:creationId xmlns:a16="http://schemas.microsoft.com/office/drawing/2014/main" id="{F2D12CA4-B578-49D1-AAB1-D3E6D3672E61}"/>
                </a:ext>
              </a:extLst>
            </p:cNvPr>
            <p:cNvSpPr/>
            <p:nvPr/>
          </p:nvSpPr>
          <p:spPr>
            <a:xfrm rot="14400000">
              <a:off x="5606012" y="4024339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4" name="Rounded Rectangle 1">
              <a:extLst>
                <a:ext uri="{FF2B5EF4-FFF2-40B4-BE49-F238E27FC236}">
                  <a16:creationId xmlns:a16="http://schemas.microsoft.com/office/drawing/2014/main" id="{6711A572-9A6A-4369-BCF3-93A23EE9EB70}"/>
                </a:ext>
              </a:extLst>
            </p:cNvPr>
            <p:cNvSpPr/>
            <p:nvPr/>
          </p:nvSpPr>
          <p:spPr>
            <a:xfrm rot="4400993">
              <a:off x="5833816" y="2266987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2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5" name="Rounded Rectangle 1">
              <a:extLst>
                <a:ext uri="{FF2B5EF4-FFF2-40B4-BE49-F238E27FC236}">
                  <a16:creationId xmlns:a16="http://schemas.microsoft.com/office/drawing/2014/main" id="{2ADCD65F-0149-4ACE-BB4B-294A1CD1F25E}"/>
                </a:ext>
              </a:extLst>
            </p:cNvPr>
            <p:cNvSpPr/>
            <p:nvPr/>
          </p:nvSpPr>
          <p:spPr>
            <a:xfrm rot="9000000">
              <a:off x="6316872" y="3487189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3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9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6" name="Rounded Rectangle 1">
              <a:extLst>
                <a:ext uri="{FF2B5EF4-FFF2-40B4-BE49-F238E27FC236}">
                  <a16:creationId xmlns:a16="http://schemas.microsoft.com/office/drawing/2014/main" id="{3383BEBA-DA6F-4137-A022-65092AF384D6}"/>
                </a:ext>
              </a:extLst>
            </p:cNvPr>
            <p:cNvSpPr/>
            <p:nvPr/>
          </p:nvSpPr>
          <p:spPr>
            <a:xfrm rot="18596325">
              <a:off x="4851990" y="3080834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32" name="그룹 7">
            <a:extLst>
              <a:ext uri="{FF2B5EF4-FFF2-40B4-BE49-F238E27FC236}">
                <a16:creationId xmlns:a16="http://schemas.microsoft.com/office/drawing/2014/main" id="{7AD544EE-CF05-49B1-BFF1-CA9D3FF646B5}"/>
              </a:ext>
            </a:extLst>
          </p:cNvPr>
          <p:cNvGrpSpPr/>
          <p:nvPr/>
        </p:nvGrpSpPr>
        <p:grpSpPr>
          <a:xfrm>
            <a:off x="7265967" y="4228259"/>
            <a:ext cx="1152720" cy="2227365"/>
            <a:chOff x="9555832" y="3403687"/>
            <a:chExt cx="1584176" cy="3061053"/>
          </a:xfrm>
        </p:grpSpPr>
        <p:sp>
          <p:nvSpPr>
            <p:cNvPr id="133" name="Trapezoid 132">
              <a:extLst>
                <a:ext uri="{FF2B5EF4-FFF2-40B4-BE49-F238E27FC236}">
                  <a16:creationId xmlns:a16="http://schemas.microsoft.com/office/drawing/2014/main" id="{C6126C0D-6770-48F6-B108-FD182A070AC0}"/>
                </a:ext>
              </a:extLst>
            </p:cNvPr>
            <p:cNvSpPr/>
            <p:nvPr/>
          </p:nvSpPr>
          <p:spPr>
            <a:xfrm>
              <a:off x="10258767" y="5636740"/>
              <a:ext cx="178306" cy="828000"/>
            </a:xfrm>
            <a:prstGeom prst="trapezoi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A49173A-2F53-4ACA-BD38-C69AE22AC830}"/>
                </a:ext>
              </a:extLst>
            </p:cNvPr>
            <p:cNvGrpSpPr/>
            <p:nvPr/>
          </p:nvGrpSpPr>
          <p:grpSpPr>
            <a:xfrm>
              <a:off x="9555832" y="3403687"/>
              <a:ext cx="1584176" cy="2282988"/>
              <a:chOff x="967240" y="3289369"/>
              <a:chExt cx="1100200" cy="1585520"/>
            </a:xfrm>
          </p:grpSpPr>
          <p:sp>
            <p:nvSpPr>
              <p:cNvPr id="135" name="Freeform 27">
                <a:extLst>
                  <a:ext uri="{FF2B5EF4-FFF2-40B4-BE49-F238E27FC236}">
                    <a16:creationId xmlns:a16="http://schemas.microsoft.com/office/drawing/2014/main" id="{A8E3DEDE-4F4F-4C9A-8F33-20B009D513F2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6" name="Freeform 28">
                <a:extLst>
                  <a:ext uri="{FF2B5EF4-FFF2-40B4-BE49-F238E27FC236}">
                    <a16:creationId xmlns:a16="http://schemas.microsoft.com/office/drawing/2014/main" id="{66CA6F20-1F5A-4BC2-9045-690360D9D9E6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BC99D62-24F4-4A06-9CA2-17F3E635A679}"/>
              </a:ext>
            </a:extLst>
          </p:cNvPr>
          <p:cNvGrpSpPr/>
          <p:nvPr/>
        </p:nvGrpSpPr>
        <p:grpSpPr>
          <a:xfrm>
            <a:off x="395391" y="1"/>
            <a:ext cx="2354304" cy="3327384"/>
            <a:chOff x="808111" y="-20084"/>
            <a:chExt cx="3896959" cy="5507649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DA8E5DFF-19E4-4814-B1ED-71FF6A48F854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1FBC552-F01E-42F0-9DBC-F700221CABAE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560EE1F-5211-4B24-B6C4-ADD75E0F226A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065C1E06-E941-491D-9B1B-749759F1C45B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0331B67C-1420-4757-B25F-61C4A22CC89E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23A6DB40-17DA-4648-AB79-CCE31480CE51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E90E815-8317-45F4-9259-F20272B0B2B9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7A4ECA8E-856E-45DA-A235-2A212F0B55FA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Rounded Rectangle 51">
                <a:extLst>
                  <a:ext uri="{FF2B5EF4-FFF2-40B4-BE49-F238E27FC236}">
                    <a16:creationId xmlns:a16="http://schemas.microsoft.com/office/drawing/2014/main" id="{160716ED-7D21-4514-909C-172EE645D281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AD4B073-7606-449E-97F2-63476F79C7FF}"/>
                </a:ext>
              </a:extLst>
            </p:cNvPr>
            <p:cNvGrpSpPr/>
            <p:nvPr/>
          </p:nvGrpSpPr>
          <p:grpSpPr>
            <a:xfrm>
              <a:off x="808111" y="-1847"/>
              <a:ext cx="762978" cy="3628896"/>
              <a:chOff x="808111" y="-1847"/>
              <a:chExt cx="762978" cy="3628896"/>
            </a:xfrm>
            <a:solidFill>
              <a:schemeClr val="accent2"/>
            </a:solidFill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9C35138-14FF-4C04-82D7-ADC56F23BAEC}"/>
                  </a:ext>
                </a:extLst>
              </p:cNvPr>
              <p:cNvSpPr/>
              <p:nvPr/>
            </p:nvSpPr>
            <p:spPr>
              <a:xfrm>
                <a:off x="1152817" y="-1847"/>
                <a:ext cx="72000" cy="2377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2596DD59-AA5A-42E7-8B44-DF5B83B38641}"/>
                  </a:ext>
                </a:extLst>
              </p:cNvPr>
              <p:cNvSpPr/>
              <p:nvPr/>
            </p:nvSpPr>
            <p:spPr>
              <a:xfrm rot="5400000" flipH="1">
                <a:off x="560777" y="2616737"/>
                <a:ext cx="1257646" cy="762978"/>
              </a:xfrm>
              <a:custGeom>
                <a:avLst/>
                <a:gdLst>
                  <a:gd name="connsiteX0" fmla="*/ 782320 w 1075004"/>
                  <a:gd name="connsiteY0" fmla="*/ 253920 h 652174"/>
                  <a:gd name="connsiteX1" fmla="*/ 763875 w 1075004"/>
                  <a:gd name="connsiteY1" fmla="*/ 269397 h 652174"/>
                  <a:gd name="connsiteX2" fmla="*/ 421371 w 1075004"/>
                  <a:gd name="connsiteY2" fmla="*/ 239432 h 652174"/>
                  <a:gd name="connsiteX3" fmla="*/ 421370 w 1075004"/>
                  <a:gd name="connsiteY3" fmla="*/ 253855 h 652174"/>
                  <a:gd name="connsiteX4" fmla="*/ 447078 w 1075004"/>
                  <a:gd name="connsiteY4" fmla="*/ 253855 h 652174"/>
                  <a:gd name="connsiteX5" fmla="*/ 464104 w 1075004"/>
                  <a:gd name="connsiteY5" fmla="*/ 270881 h 652174"/>
                  <a:gd name="connsiteX6" fmla="*/ 464104 w 1075004"/>
                  <a:gd name="connsiteY6" fmla="*/ 270880 h 652174"/>
                  <a:gd name="connsiteX7" fmla="*/ 447079 w 1075004"/>
                  <a:gd name="connsiteY7" fmla="*/ 287906 h 652174"/>
                  <a:gd name="connsiteX8" fmla="*/ 421371 w 1075004"/>
                  <a:gd name="connsiteY8" fmla="*/ 287906 h 652174"/>
                  <a:gd name="connsiteX9" fmla="*/ 421371 w 1075004"/>
                  <a:gd name="connsiteY9" fmla="*/ 311228 h 652174"/>
                  <a:gd name="connsiteX10" fmla="*/ 447078 w 1075004"/>
                  <a:gd name="connsiteY10" fmla="*/ 311228 h 652174"/>
                  <a:gd name="connsiteX11" fmla="*/ 464104 w 1075004"/>
                  <a:gd name="connsiteY11" fmla="*/ 328254 h 652174"/>
                  <a:gd name="connsiteX12" fmla="*/ 464104 w 1075004"/>
                  <a:gd name="connsiteY12" fmla="*/ 328254 h 652174"/>
                  <a:gd name="connsiteX13" fmla="*/ 447079 w 1075004"/>
                  <a:gd name="connsiteY13" fmla="*/ 345279 h 652174"/>
                  <a:gd name="connsiteX14" fmla="*/ 421371 w 1075004"/>
                  <a:gd name="connsiteY14" fmla="*/ 345280 h 652174"/>
                  <a:gd name="connsiteX15" fmla="*/ 421371 w 1075004"/>
                  <a:gd name="connsiteY15" fmla="*/ 368602 h 652174"/>
                  <a:gd name="connsiteX16" fmla="*/ 447078 w 1075004"/>
                  <a:gd name="connsiteY16" fmla="*/ 368602 h 652174"/>
                  <a:gd name="connsiteX17" fmla="*/ 464104 w 1075004"/>
                  <a:gd name="connsiteY17" fmla="*/ 385628 h 652174"/>
                  <a:gd name="connsiteX18" fmla="*/ 464104 w 1075004"/>
                  <a:gd name="connsiteY18" fmla="*/ 385628 h 652174"/>
                  <a:gd name="connsiteX19" fmla="*/ 447079 w 1075004"/>
                  <a:gd name="connsiteY19" fmla="*/ 402653 h 652174"/>
                  <a:gd name="connsiteX20" fmla="*/ 421371 w 1075004"/>
                  <a:gd name="connsiteY20" fmla="*/ 402653 h 652174"/>
                  <a:gd name="connsiteX21" fmla="*/ 421370 w 1075004"/>
                  <a:gd name="connsiteY21" fmla="*/ 417163 h 652174"/>
                  <a:gd name="connsiteX22" fmla="*/ 762268 w 1075004"/>
                  <a:gd name="connsiteY22" fmla="*/ 381333 h 652174"/>
                  <a:gd name="connsiteX23" fmla="*/ 780980 w 1075004"/>
                  <a:gd name="connsiteY23" fmla="*/ 396486 h 652174"/>
                  <a:gd name="connsiteX24" fmla="*/ 765828 w 1075004"/>
                  <a:gd name="connsiteY24" fmla="*/ 415198 h 652174"/>
                  <a:gd name="connsiteX25" fmla="*/ 415893 w 1075004"/>
                  <a:gd name="connsiteY25" fmla="*/ 451978 h 652174"/>
                  <a:gd name="connsiteX26" fmla="*/ 397181 w 1075004"/>
                  <a:gd name="connsiteY26" fmla="*/ 436825 h 652174"/>
                  <a:gd name="connsiteX27" fmla="*/ 398889 w 1075004"/>
                  <a:gd name="connsiteY27" fmla="*/ 431061 h 652174"/>
                  <a:gd name="connsiteX28" fmla="*/ 398669 w 1075004"/>
                  <a:gd name="connsiteY28" fmla="*/ 430531 h 652174"/>
                  <a:gd name="connsiteX29" fmla="*/ 398669 w 1075004"/>
                  <a:gd name="connsiteY29" fmla="*/ 402653 h 652174"/>
                  <a:gd name="connsiteX30" fmla="*/ 372962 w 1075004"/>
                  <a:gd name="connsiteY30" fmla="*/ 402654 h 652174"/>
                  <a:gd name="connsiteX31" fmla="*/ 355936 w 1075004"/>
                  <a:gd name="connsiteY31" fmla="*/ 385628 h 652174"/>
                  <a:gd name="connsiteX32" fmla="*/ 372962 w 1075004"/>
                  <a:gd name="connsiteY32" fmla="*/ 368602 h 652174"/>
                  <a:gd name="connsiteX33" fmla="*/ 398669 w 1075004"/>
                  <a:gd name="connsiteY33" fmla="*/ 368602 h 652174"/>
                  <a:gd name="connsiteX34" fmla="*/ 398670 w 1075004"/>
                  <a:gd name="connsiteY34" fmla="*/ 345280 h 652174"/>
                  <a:gd name="connsiteX35" fmla="*/ 372962 w 1075004"/>
                  <a:gd name="connsiteY35" fmla="*/ 345280 h 652174"/>
                  <a:gd name="connsiteX36" fmla="*/ 355936 w 1075004"/>
                  <a:gd name="connsiteY36" fmla="*/ 328254 h 652174"/>
                  <a:gd name="connsiteX37" fmla="*/ 372962 w 1075004"/>
                  <a:gd name="connsiteY37" fmla="*/ 311229 h 652174"/>
                  <a:gd name="connsiteX38" fmla="*/ 398669 w 1075004"/>
                  <a:gd name="connsiteY38" fmla="*/ 311228 h 652174"/>
                  <a:gd name="connsiteX39" fmla="*/ 398669 w 1075004"/>
                  <a:gd name="connsiteY39" fmla="*/ 287906 h 652174"/>
                  <a:gd name="connsiteX40" fmla="*/ 372962 w 1075004"/>
                  <a:gd name="connsiteY40" fmla="*/ 287906 h 652174"/>
                  <a:gd name="connsiteX41" fmla="*/ 355936 w 1075004"/>
                  <a:gd name="connsiteY41" fmla="*/ 270881 h 652174"/>
                  <a:gd name="connsiteX42" fmla="*/ 372962 w 1075004"/>
                  <a:gd name="connsiteY42" fmla="*/ 253855 h 652174"/>
                  <a:gd name="connsiteX43" fmla="*/ 398670 w 1075004"/>
                  <a:gd name="connsiteY43" fmla="*/ 253855 h 652174"/>
                  <a:gd name="connsiteX44" fmla="*/ 398670 w 1075004"/>
                  <a:gd name="connsiteY44" fmla="*/ 226225 h 652174"/>
                  <a:gd name="connsiteX45" fmla="*/ 399282 w 1075004"/>
                  <a:gd name="connsiteY45" fmla="*/ 224746 h 652174"/>
                  <a:gd name="connsiteX46" fmla="*/ 397876 w 1075004"/>
                  <a:gd name="connsiteY46" fmla="*/ 220286 h 652174"/>
                  <a:gd name="connsiteX47" fmla="*/ 416321 w 1075004"/>
                  <a:gd name="connsiteY47" fmla="*/ 204808 h 652174"/>
                  <a:gd name="connsiteX48" fmla="*/ 766843 w 1075004"/>
                  <a:gd name="connsiteY48" fmla="*/ 235475 h 652174"/>
                  <a:gd name="connsiteX49" fmla="*/ 782320 w 1075004"/>
                  <a:gd name="connsiteY49" fmla="*/ 253920 h 652174"/>
                  <a:gd name="connsiteX50" fmla="*/ 787242 w 1075004"/>
                  <a:gd name="connsiteY50" fmla="*/ 326088 h 652174"/>
                  <a:gd name="connsiteX51" fmla="*/ 785600 w 1075004"/>
                  <a:gd name="connsiteY51" fmla="*/ 324446 h 652174"/>
                  <a:gd name="connsiteX52" fmla="*/ 785600 w 1075004"/>
                  <a:gd name="connsiteY52" fmla="*/ 237208 h 652174"/>
                  <a:gd name="connsiteX53" fmla="*/ 722116 w 1075004"/>
                  <a:gd name="connsiteY53" fmla="*/ 173723 h 652174"/>
                  <a:gd name="connsiteX54" fmla="*/ 634876 w 1075004"/>
                  <a:gd name="connsiteY54" fmla="*/ 173723 h 652174"/>
                  <a:gd name="connsiteX55" fmla="*/ 556664 w 1075004"/>
                  <a:gd name="connsiteY55" fmla="*/ 95510 h 652174"/>
                  <a:gd name="connsiteX56" fmla="*/ 95508 w 1075004"/>
                  <a:gd name="connsiteY56" fmla="*/ 95510 h 652174"/>
                  <a:gd name="connsiteX57" fmla="*/ 0 w 1075004"/>
                  <a:gd name="connsiteY57" fmla="*/ 326088 h 652174"/>
                  <a:gd name="connsiteX58" fmla="*/ 95508 w 1075004"/>
                  <a:gd name="connsiteY58" fmla="*/ 556666 h 652174"/>
                  <a:gd name="connsiteX59" fmla="*/ 556665 w 1075004"/>
                  <a:gd name="connsiteY59" fmla="*/ 556666 h 652174"/>
                  <a:gd name="connsiteX60" fmla="*/ 634877 w 1075004"/>
                  <a:gd name="connsiteY60" fmla="*/ 478453 h 652174"/>
                  <a:gd name="connsiteX61" fmla="*/ 722116 w 1075004"/>
                  <a:gd name="connsiteY61" fmla="*/ 478454 h 652174"/>
                  <a:gd name="connsiteX62" fmla="*/ 785600 w 1075004"/>
                  <a:gd name="connsiteY62" fmla="*/ 414969 h 652174"/>
                  <a:gd name="connsiteX63" fmla="*/ 785600 w 1075004"/>
                  <a:gd name="connsiteY63" fmla="*/ 327730 h 652174"/>
                  <a:gd name="connsiteX64" fmla="*/ 893383 w 1075004"/>
                  <a:gd name="connsiteY64" fmla="*/ 437431 h 652174"/>
                  <a:gd name="connsiteX65" fmla="*/ 893383 w 1075004"/>
                  <a:gd name="connsiteY65" fmla="*/ 214744 h 652174"/>
                  <a:gd name="connsiteX66" fmla="*/ 864082 w 1075004"/>
                  <a:gd name="connsiteY66" fmla="*/ 185443 h 652174"/>
                  <a:gd name="connsiteX67" fmla="*/ 834781 w 1075004"/>
                  <a:gd name="connsiteY67" fmla="*/ 214744 h 652174"/>
                  <a:gd name="connsiteX68" fmla="*/ 834781 w 1075004"/>
                  <a:gd name="connsiteY68" fmla="*/ 437432 h 652174"/>
                  <a:gd name="connsiteX69" fmla="*/ 864082 w 1075004"/>
                  <a:gd name="connsiteY69" fmla="*/ 466733 h 652174"/>
                  <a:gd name="connsiteX70" fmla="*/ 864082 w 1075004"/>
                  <a:gd name="connsiteY70" fmla="*/ 466732 h 652174"/>
                  <a:gd name="connsiteX71" fmla="*/ 893383 w 1075004"/>
                  <a:gd name="connsiteY71" fmla="*/ 437431 h 652174"/>
                  <a:gd name="connsiteX72" fmla="*/ 984194 w 1075004"/>
                  <a:gd name="connsiteY72" fmla="*/ 425711 h 652174"/>
                  <a:gd name="connsiteX73" fmla="*/ 984193 w 1075004"/>
                  <a:gd name="connsiteY73" fmla="*/ 226464 h 652174"/>
                  <a:gd name="connsiteX74" fmla="*/ 954893 w 1075004"/>
                  <a:gd name="connsiteY74" fmla="*/ 197163 h 652174"/>
                  <a:gd name="connsiteX75" fmla="*/ 925591 w 1075004"/>
                  <a:gd name="connsiteY75" fmla="*/ 226464 h 652174"/>
                  <a:gd name="connsiteX76" fmla="*/ 925591 w 1075004"/>
                  <a:gd name="connsiteY76" fmla="*/ 425711 h 652174"/>
                  <a:gd name="connsiteX77" fmla="*/ 954893 w 1075004"/>
                  <a:gd name="connsiteY77" fmla="*/ 455012 h 652174"/>
                  <a:gd name="connsiteX78" fmla="*/ 954893 w 1075004"/>
                  <a:gd name="connsiteY78" fmla="*/ 455012 h 652174"/>
                  <a:gd name="connsiteX79" fmla="*/ 984194 w 1075004"/>
                  <a:gd name="connsiteY79" fmla="*/ 425711 h 652174"/>
                  <a:gd name="connsiteX80" fmla="*/ 1075004 w 1075004"/>
                  <a:gd name="connsiteY80" fmla="*/ 402269 h 652174"/>
                  <a:gd name="connsiteX81" fmla="*/ 1075004 w 1075004"/>
                  <a:gd name="connsiteY81" fmla="*/ 249905 h 652174"/>
                  <a:gd name="connsiteX82" fmla="*/ 1045703 w 1075004"/>
                  <a:gd name="connsiteY82" fmla="*/ 220604 h 652174"/>
                  <a:gd name="connsiteX83" fmla="*/ 1016402 w 1075004"/>
                  <a:gd name="connsiteY83" fmla="*/ 249905 h 652174"/>
                  <a:gd name="connsiteX84" fmla="*/ 1016402 w 1075004"/>
                  <a:gd name="connsiteY84" fmla="*/ 402270 h 652174"/>
                  <a:gd name="connsiteX85" fmla="*/ 1045703 w 1075004"/>
                  <a:gd name="connsiteY85" fmla="*/ 431571 h 652174"/>
                  <a:gd name="connsiteX86" fmla="*/ 1045703 w 1075004"/>
                  <a:gd name="connsiteY86" fmla="*/ 431571 h 652174"/>
                  <a:gd name="connsiteX87" fmla="*/ 1075004 w 1075004"/>
                  <a:gd name="connsiteY87" fmla="*/ 402269 h 65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4">
                    <a:moveTo>
                      <a:pt x="782320" y="253920"/>
                    </a:moveTo>
                    <a:cubicBezTo>
                      <a:pt x="781500" y="263287"/>
                      <a:pt x="773242" y="270216"/>
                      <a:pt x="763875" y="269397"/>
                    </a:cubicBezTo>
                    <a:cubicBezTo>
                      <a:pt x="649707" y="259409"/>
                      <a:pt x="535539" y="249421"/>
                      <a:pt x="421371" y="239432"/>
                    </a:cubicBezTo>
                    <a:lnTo>
                      <a:pt x="421370" y="253855"/>
                    </a:lnTo>
                    <a:lnTo>
                      <a:pt x="447078" y="253855"/>
                    </a:lnTo>
                    <a:cubicBezTo>
                      <a:pt x="456482" y="253854"/>
                      <a:pt x="464104" y="261477"/>
                      <a:pt x="464104" y="270881"/>
                    </a:cubicBezTo>
                    <a:lnTo>
                      <a:pt x="464104" y="270880"/>
                    </a:lnTo>
                    <a:cubicBezTo>
                      <a:pt x="464104" y="280283"/>
                      <a:pt x="456482" y="287906"/>
                      <a:pt x="447079" y="287906"/>
                    </a:cubicBezTo>
                    <a:cubicBezTo>
                      <a:pt x="438509" y="287906"/>
                      <a:pt x="429940" y="287905"/>
                      <a:pt x="421371" y="287906"/>
                    </a:cubicBezTo>
                    <a:lnTo>
                      <a:pt x="421371" y="311228"/>
                    </a:lnTo>
                    <a:lnTo>
                      <a:pt x="447078" y="311228"/>
                    </a:lnTo>
                    <a:cubicBezTo>
                      <a:pt x="456482" y="311228"/>
                      <a:pt x="464104" y="318851"/>
                      <a:pt x="464104" y="328254"/>
                    </a:cubicBezTo>
                    <a:lnTo>
                      <a:pt x="464104" y="328254"/>
                    </a:lnTo>
                    <a:cubicBezTo>
                      <a:pt x="464104" y="337656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80"/>
                    </a:cubicBezTo>
                    <a:lnTo>
                      <a:pt x="421371" y="368602"/>
                    </a:lnTo>
                    <a:lnTo>
                      <a:pt x="447078" y="368602"/>
                    </a:lnTo>
                    <a:cubicBezTo>
                      <a:pt x="456482" y="368602"/>
                      <a:pt x="464104" y="376224"/>
                      <a:pt x="464104" y="385628"/>
                    </a:cubicBezTo>
                    <a:lnTo>
                      <a:pt x="464104" y="385628"/>
                    </a:lnTo>
                    <a:cubicBezTo>
                      <a:pt x="464104" y="395031"/>
                      <a:pt x="456481" y="402653"/>
                      <a:pt x="447079" y="402653"/>
                    </a:cubicBezTo>
                    <a:cubicBezTo>
                      <a:pt x="438509" y="402653"/>
                      <a:pt x="429940" y="402653"/>
                      <a:pt x="421371" y="402653"/>
                    </a:cubicBezTo>
                    <a:lnTo>
                      <a:pt x="421370" y="417163"/>
                    </a:lnTo>
                    <a:lnTo>
                      <a:pt x="762268" y="381333"/>
                    </a:lnTo>
                    <a:cubicBezTo>
                      <a:pt x="771619" y="380351"/>
                      <a:pt x="779997" y="387135"/>
                      <a:pt x="780980" y="396486"/>
                    </a:cubicBezTo>
                    <a:cubicBezTo>
                      <a:pt x="781963" y="405838"/>
                      <a:pt x="775179" y="414215"/>
                      <a:pt x="765828" y="415198"/>
                    </a:cubicBezTo>
                    <a:cubicBezTo>
                      <a:pt x="649182" y="427458"/>
                      <a:pt x="532538" y="439719"/>
                      <a:pt x="415893" y="451978"/>
                    </a:cubicBezTo>
                    <a:cubicBezTo>
                      <a:pt x="406541" y="452961"/>
                      <a:pt x="398164" y="446177"/>
                      <a:pt x="397181" y="436825"/>
                    </a:cubicBezTo>
                    <a:cubicBezTo>
                      <a:pt x="396959" y="434721"/>
                      <a:pt x="397132" y="432666"/>
                      <a:pt x="398889" y="431061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4"/>
                    </a:lnTo>
                    <a:cubicBezTo>
                      <a:pt x="363559" y="402654"/>
                      <a:pt x="355936" y="395032"/>
                      <a:pt x="355936" y="385628"/>
                    </a:cubicBezTo>
                    <a:cubicBezTo>
                      <a:pt x="355936" y="376225"/>
                      <a:pt x="363559" y="368602"/>
                      <a:pt x="372962" y="368602"/>
                    </a:cubicBezTo>
                    <a:lnTo>
                      <a:pt x="398669" y="368602"/>
                    </a:lnTo>
                    <a:lnTo>
                      <a:pt x="398670" y="345280"/>
                    </a:lnTo>
                    <a:lnTo>
                      <a:pt x="372962" y="345280"/>
                    </a:lnTo>
                    <a:cubicBezTo>
                      <a:pt x="363559" y="345279"/>
                      <a:pt x="355937" y="337657"/>
                      <a:pt x="355936" y="328254"/>
                    </a:cubicBezTo>
                    <a:cubicBezTo>
                      <a:pt x="355937" y="318851"/>
                      <a:pt x="363559" y="311228"/>
                      <a:pt x="372962" y="311229"/>
                    </a:cubicBezTo>
                    <a:lnTo>
                      <a:pt x="398669" y="311228"/>
                    </a:lnTo>
                    <a:lnTo>
                      <a:pt x="398669" y="287906"/>
                    </a:lnTo>
                    <a:lnTo>
                      <a:pt x="372962" y="287906"/>
                    </a:lnTo>
                    <a:cubicBezTo>
                      <a:pt x="363559" y="287906"/>
                      <a:pt x="355936" y="280284"/>
                      <a:pt x="355936" y="270881"/>
                    </a:cubicBezTo>
                    <a:cubicBezTo>
                      <a:pt x="355936" y="261477"/>
                      <a:pt x="363559" y="253855"/>
                      <a:pt x="372962" y="253855"/>
                    </a:cubicBezTo>
                    <a:lnTo>
                      <a:pt x="398670" y="253855"/>
                    </a:lnTo>
                    <a:lnTo>
                      <a:pt x="398670" y="226225"/>
                    </a:lnTo>
                    <a:cubicBezTo>
                      <a:pt x="398670" y="225700"/>
                      <a:pt x="398705" y="225183"/>
                      <a:pt x="399282" y="224746"/>
                    </a:cubicBezTo>
                    <a:lnTo>
                      <a:pt x="397876" y="220286"/>
                    </a:lnTo>
                    <a:cubicBezTo>
                      <a:pt x="398695" y="210918"/>
                      <a:pt x="406953" y="203989"/>
                      <a:pt x="416321" y="204808"/>
                    </a:cubicBezTo>
                    <a:lnTo>
                      <a:pt x="766843" y="235475"/>
                    </a:lnTo>
                    <a:cubicBezTo>
                      <a:pt x="776210" y="236295"/>
                      <a:pt x="783140" y="244552"/>
                      <a:pt x="782320" y="253920"/>
                    </a:cubicBezTo>
                    <a:close/>
                    <a:moveTo>
                      <a:pt x="787242" y="326088"/>
                    </a:moveTo>
                    <a:lnTo>
                      <a:pt x="785600" y="324446"/>
                    </a:lnTo>
                    <a:lnTo>
                      <a:pt x="785600" y="237208"/>
                    </a:lnTo>
                    <a:cubicBezTo>
                      <a:pt x="785600" y="202146"/>
                      <a:pt x="757177" y="173723"/>
                      <a:pt x="722116" y="173723"/>
                    </a:cubicBezTo>
                    <a:lnTo>
                      <a:pt x="634876" y="173723"/>
                    </a:lnTo>
                    <a:cubicBezTo>
                      <a:pt x="608806" y="147652"/>
                      <a:pt x="582735" y="121580"/>
                      <a:pt x="556664" y="95510"/>
                    </a:cubicBezTo>
                    <a:cubicBezTo>
                      <a:pt x="429319" y="-31836"/>
                      <a:pt x="222853" y="-31835"/>
                      <a:pt x="95508" y="95510"/>
                    </a:cubicBezTo>
                    <a:cubicBezTo>
                      <a:pt x="31836" y="159182"/>
                      <a:pt x="0" y="242635"/>
                      <a:pt x="0" y="326088"/>
                    </a:cubicBezTo>
                    <a:cubicBezTo>
                      <a:pt x="0" y="409541"/>
                      <a:pt x="31836" y="492993"/>
                      <a:pt x="95508" y="556666"/>
                    </a:cubicBezTo>
                    <a:cubicBezTo>
                      <a:pt x="222853" y="684011"/>
                      <a:pt x="429320" y="684011"/>
                      <a:pt x="556665" y="556666"/>
                    </a:cubicBezTo>
                    <a:lnTo>
                      <a:pt x="634877" y="478453"/>
                    </a:lnTo>
                    <a:lnTo>
                      <a:pt x="722116" y="478454"/>
                    </a:lnTo>
                    <a:cubicBezTo>
                      <a:pt x="757178" y="478453"/>
                      <a:pt x="785600" y="450030"/>
                      <a:pt x="785600" y="414969"/>
                    </a:cubicBezTo>
                    <a:lnTo>
                      <a:pt x="785600" y="327730"/>
                    </a:lnTo>
                    <a:close/>
                    <a:moveTo>
                      <a:pt x="893383" y="437431"/>
                    </a:moveTo>
                    <a:lnTo>
                      <a:pt x="893383" y="214744"/>
                    </a:lnTo>
                    <a:cubicBezTo>
                      <a:pt x="893383" y="198562"/>
                      <a:pt x="880265" y="185443"/>
                      <a:pt x="864082" y="185443"/>
                    </a:cubicBezTo>
                    <a:cubicBezTo>
                      <a:pt x="847900" y="185443"/>
                      <a:pt x="834781" y="198562"/>
                      <a:pt x="834781" y="214744"/>
                    </a:cubicBezTo>
                    <a:lnTo>
                      <a:pt x="834781" y="437432"/>
                    </a:lnTo>
                    <a:cubicBezTo>
                      <a:pt x="834781" y="453614"/>
                      <a:pt x="847900" y="466733"/>
                      <a:pt x="864082" y="466733"/>
                    </a:cubicBezTo>
                    <a:lnTo>
                      <a:pt x="864082" y="466732"/>
                    </a:lnTo>
                    <a:cubicBezTo>
                      <a:pt x="880265" y="466732"/>
                      <a:pt x="893383" y="453614"/>
                      <a:pt x="893383" y="437431"/>
                    </a:cubicBezTo>
                    <a:close/>
                    <a:moveTo>
                      <a:pt x="984194" y="425711"/>
                    </a:moveTo>
                    <a:lnTo>
                      <a:pt x="984193" y="226464"/>
                    </a:lnTo>
                    <a:cubicBezTo>
                      <a:pt x="984193" y="210282"/>
                      <a:pt x="971075" y="197164"/>
                      <a:pt x="954893" y="197163"/>
                    </a:cubicBezTo>
                    <a:cubicBezTo>
                      <a:pt x="938710" y="197164"/>
                      <a:pt x="925591" y="210282"/>
                      <a:pt x="925591" y="226464"/>
                    </a:cubicBezTo>
                    <a:lnTo>
                      <a:pt x="925591" y="425711"/>
                    </a:lnTo>
                    <a:cubicBezTo>
                      <a:pt x="925591" y="441894"/>
                      <a:pt x="938710" y="455012"/>
                      <a:pt x="954893" y="455012"/>
                    </a:cubicBezTo>
                    <a:lnTo>
                      <a:pt x="954893" y="455012"/>
                    </a:lnTo>
                    <a:cubicBezTo>
                      <a:pt x="971075" y="455012"/>
                      <a:pt x="984194" y="441893"/>
                      <a:pt x="984194" y="425711"/>
                    </a:cubicBezTo>
                    <a:close/>
                    <a:moveTo>
                      <a:pt x="1075004" y="402269"/>
                    </a:moveTo>
                    <a:lnTo>
                      <a:pt x="1075004" y="249905"/>
                    </a:lnTo>
                    <a:cubicBezTo>
                      <a:pt x="1075004" y="233722"/>
                      <a:pt x="1061885" y="220604"/>
                      <a:pt x="1045703" y="220604"/>
                    </a:cubicBezTo>
                    <a:cubicBezTo>
                      <a:pt x="1029520" y="220604"/>
                      <a:pt x="1016402" y="233722"/>
                      <a:pt x="1016402" y="249905"/>
                    </a:cubicBezTo>
                    <a:lnTo>
                      <a:pt x="1016402" y="402270"/>
                    </a:lnTo>
                    <a:cubicBezTo>
                      <a:pt x="1016402" y="418452"/>
                      <a:pt x="1029520" y="431571"/>
                      <a:pt x="1045703" y="431571"/>
                    </a:cubicBezTo>
                    <a:lnTo>
                      <a:pt x="1045703" y="431571"/>
                    </a:lnTo>
                    <a:cubicBezTo>
                      <a:pt x="1061885" y="431571"/>
                      <a:pt x="1075004" y="418452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B01C011E-2CF5-4D7E-9264-BE4409A1C915}"/>
                </a:ext>
              </a:extLst>
            </p:cNvPr>
            <p:cNvGrpSpPr/>
            <p:nvPr/>
          </p:nvGrpSpPr>
          <p:grpSpPr>
            <a:xfrm>
              <a:off x="1591607" y="-20084"/>
              <a:ext cx="762976" cy="2449850"/>
              <a:chOff x="1591607" y="-20084"/>
              <a:chExt cx="762976" cy="2449850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E54C283F-ECEC-4C85-BBED-5019532D8F8E}"/>
                  </a:ext>
                </a:extLst>
              </p:cNvPr>
              <p:cNvSpPr/>
              <p:nvPr/>
            </p:nvSpPr>
            <p:spPr>
              <a:xfrm>
                <a:off x="1936171" y="-20084"/>
                <a:ext cx="72000" cy="11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92E5CF2E-711F-4566-985F-700EE8C6FF04}"/>
                  </a:ext>
                </a:extLst>
              </p:cNvPr>
              <p:cNvSpPr/>
              <p:nvPr/>
            </p:nvSpPr>
            <p:spPr>
              <a:xfrm rot="5400000" flipH="1">
                <a:off x="1344272" y="1419455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8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8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7 w 1075004"/>
                  <a:gd name="connsiteY22" fmla="*/ 381332 h 652173"/>
                  <a:gd name="connsiteX23" fmla="*/ 780979 w 1075004"/>
                  <a:gd name="connsiteY23" fmla="*/ 396485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69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69 w 1075004"/>
                  <a:gd name="connsiteY43" fmla="*/ 253854 h 652173"/>
                  <a:gd name="connsiteX44" fmla="*/ 398669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5 w 1075004"/>
                  <a:gd name="connsiteY46" fmla="*/ 220285 h 652173"/>
                  <a:gd name="connsiteX47" fmla="*/ 416320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5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4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3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3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3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1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3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8" y="287905"/>
                    </a:cubicBezTo>
                    <a:cubicBezTo>
                      <a:pt x="438509" y="287905"/>
                      <a:pt x="429939" y="287904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8" y="345278"/>
                    </a:cubicBezTo>
                    <a:cubicBezTo>
                      <a:pt x="438510" y="345278"/>
                      <a:pt x="429939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7" y="381332"/>
                    </a:lnTo>
                    <a:cubicBezTo>
                      <a:pt x="771619" y="380350"/>
                      <a:pt x="779997" y="387134"/>
                      <a:pt x="780979" y="396485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8" y="368601"/>
                      <a:pt x="372962" y="368601"/>
                    </a:cubicBezTo>
                    <a:lnTo>
                      <a:pt x="398669" y="368601"/>
                    </a:lnTo>
                    <a:lnTo>
                      <a:pt x="398669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69" y="253854"/>
                    </a:lnTo>
                    <a:lnTo>
                      <a:pt x="398669" y="226224"/>
                    </a:lnTo>
                    <a:cubicBezTo>
                      <a:pt x="398669" y="225699"/>
                      <a:pt x="398705" y="225182"/>
                      <a:pt x="399282" y="224745"/>
                    </a:cubicBezTo>
                    <a:lnTo>
                      <a:pt x="397875" y="220285"/>
                    </a:lnTo>
                    <a:cubicBezTo>
                      <a:pt x="398695" y="210917"/>
                      <a:pt x="406953" y="203988"/>
                      <a:pt x="416320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39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5" y="173722"/>
                    </a:cubicBezTo>
                    <a:lnTo>
                      <a:pt x="634876" y="173722"/>
                    </a:lnTo>
                    <a:cubicBezTo>
                      <a:pt x="608805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4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899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3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3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3" y="249904"/>
                    </a:lnTo>
                    <a:cubicBezTo>
                      <a:pt x="1075003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1" y="233721"/>
                      <a:pt x="1016401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B6DC035-F758-4505-80A0-F8F72D770A4C}"/>
              </a:ext>
            </a:extLst>
          </p:cNvPr>
          <p:cNvGrpSpPr/>
          <p:nvPr/>
        </p:nvGrpSpPr>
        <p:grpSpPr>
          <a:xfrm>
            <a:off x="4927290" y="4276369"/>
            <a:ext cx="2101791" cy="2102952"/>
            <a:chOff x="2265079" y="1581548"/>
            <a:chExt cx="3028217" cy="3029891"/>
          </a:xfrm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C431B3D-A930-4069-A5E2-9CCFF18BC746}"/>
                </a:ext>
              </a:extLst>
            </p:cNvPr>
            <p:cNvSpPr/>
            <p:nvPr/>
          </p:nvSpPr>
          <p:spPr>
            <a:xfrm>
              <a:off x="2265854" y="1584775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8D2BDF1-2195-4767-90D5-8186C0ED0A09}"/>
                </a:ext>
              </a:extLst>
            </p:cNvPr>
            <p:cNvSpPr/>
            <p:nvPr/>
          </p:nvSpPr>
          <p:spPr>
            <a:xfrm>
              <a:off x="2265079" y="1581548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85CF56AE-BEC7-4453-93DC-01E3C2042431}"/>
              </a:ext>
            </a:extLst>
          </p:cNvPr>
          <p:cNvGrpSpPr/>
          <p:nvPr/>
        </p:nvGrpSpPr>
        <p:grpSpPr>
          <a:xfrm flipH="1">
            <a:off x="7513764" y="903200"/>
            <a:ext cx="4030228" cy="2600352"/>
            <a:chOff x="1070741" y="2355612"/>
            <a:chExt cx="3613027" cy="2331169"/>
          </a:xfrm>
        </p:grpSpPr>
        <p:sp>
          <p:nvSpPr>
            <p:cNvPr id="157" name="Freeform 2">
              <a:extLst>
                <a:ext uri="{FF2B5EF4-FFF2-40B4-BE49-F238E27FC236}">
                  <a16:creationId xmlns:a16="http://schemas.microsoft.com/office/drawing/2014/main" id="{53688159-EBAA-4825-812F-99EC09430044}"/>
                </a:ext>
              </a:extLst>
            </p:cNvPr>
            <p:cNvSpPr/>
            <p:nvPr/>
          </p:nvSpPr>
          <p:spPr>
            <a:xfrm>
              <a:off x="2216184" y="2716811"/>
              <a:ext cx="2467584" cy="17227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A0A7DFB-75C2-4FF3-9609-04DF8A0DB234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4F50AA7A-54FD-48F8-8374-13974F1259B7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E92E1B1-23D2-43CC-B9BA-BB530F9E9475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05331BD-3E84-42FF-B572-3076217E5F0F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7DCBE295-1816-4641-8D29-77C44356E46A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4DD437C-98D7-4C5C-B280-383E0BDF8AC1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C14D2DA-7F0B-4605-BE21-D6CFF8F97771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14BC69C2-CB3E-4546-8E52-E25ECEB2BC4B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2A6B26C-7E4C-4561-BBF1-115FFE2679E9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61" name="Rounded Rectangle 14">
              <a:extLst>
                <a:ext uri="{FF2B5EF4-FFF2-40B4-BE49-F238E27FC236}">
                  <a16:creationId xmlns:a16="http://schemas.microsoft.com/office/drawing/2014/main" id="{983C3337-3AA1-4D8B-B81C-032D708EE461}"/>
                </a:ext>
              </a:extLst>
            </p:cNvPr>
            <p:cNvSpPr/>
            <p:nvPr/>
          </p:nvSpPr>
          <p:spPr>
            <a:xfrm rot="19957432">
              <a:off x="2045380" y="2355612"/>
              <a:ext cx="598917" cy="568478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2" name="Diagonal Stripe 161">
              <a:extLst>
                <a:ext uri="{FF2B5EF4-FFF2-40B4-BE49-F238E27FC236}">
                  <a16:creationId xmlns:a16="http://schemas.microsoft.com/office/drawing/2014/main" id="{08EC1A92-0ABE-4998-A0BD-1829B18B5B49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E053165-B50A-4FEC-B48F-DA9C56C21DE4}"/>
              </a:ext>
            </a:extLst>
          </p:cNvPr>
          <p:cNvGrpSpPr/>
          <p:nvPr/>
        </p:nvGrpSpPr>
        <p:grpSpPr>
          <a:xfrm flipH="1">
            <a:off x="7980349" y="2855586"/>
            <a:ext cx="2579948" cy="1094004"/>
            <a:chOff x="2855642" y="1729428"/>
            <a:chExt cx="6480725" cy="2748096"/>
          </a:xfrm>
        </p:grpSpPr>
        <p:sp>
          <p:nvSpPr>
            <p:cNvPr id="170" name="Rectangle 5">
              <a:extLst>
                <a:ext uri="{FF2B5EF4-FFF2-40B4-BE49-F238E27FC236}">
                  <a16:creationId xmlns:a16="http://schemas.microsoft.com/office/drawing/2014/main" id="{98F52491-C57B-4915-9D2E-33B09EA98DB3}"/>
                </a:ext>
              </a:extLst>
            </p:cNvPr>
            <p:cNvSpPr/>
            <p:nvPr/>
          </p:nvSpPr>
          <p:spPr>
            <a:xfrm>
              <a:off x="4716696" y="2405690"/>
              <a:ext cx="2774385" cy="1882403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1" name="Rectangle 5">
              <a:extLst>
                <a:ext uri="{FF2B5EF4-FFF2-40B4-BE49-F238E27FC236}">
                  <a16:creationId xmlns:a16="http://schemas.microsoft.com/office/drawing/2014/main" id="{C073CA8C-9F30-4E35-A3CD-155862C315A0}"/>
                </a:ext>
              </a:extLst>
            </p:cNvPr>
            <p:cNvSpPr/>
            <p:nvPr/>
          </p:nvSpPr>
          <p:spPr>
            <a:xfrm>
              <a:off x="4716696" y="2771860"/>
              <a:ext cx="2774385" cy="905985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2" name="Freeform 22">
              <a:extLst>
                <a:ext uri="{FF2B5EF4-FFF2-40B4-BE49-F238E27FC236}">
                  <a16:creationId xmlns:a16="http://schemas.microsoft.com/office/drawing/2014/main" id="{5FDF4BC2-6C02-4C1B-8ECA-016F1663C24B}"/>
                </a:ext>
              </a:extLst>
            </p:cNvPr>
            <p:cNvSpPr/>
            <p:nvPr/>
          </p:nvSpPr>
          <p:spPr>
            <a:xfrm>
              <a:off x="2855642" y="1729428"/>
              <a:ext cx="6480725" cy="1657211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B32F6A1-1F27-4B48-B700-0E54BAA42639}"/>
                </a:ext>
              </a:extLst>
            </p:cNvPr>
            <p:cNvCxnSpPr/>
            <p:nvPr/>
          </p:nvCxnSpPr>
          <p:spPr>
            <a:xfrm>
              <a:off x="6204740" y="2292443"/>
              <a:ext cx="1693282" cy="569542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09AC32A-859A-4AA9-A622-156EAB29D2C7}"/>
                </a:ext>
              </a:extLst>
            </p:cNvPr>
            <p:cNvCxnSpPr>
              <a:cxnSpLocks/>
            </p:cNvCxnSpPr>
            <p:nvPr/>
          </p:nvCxnSpPr>
          <p:spPr>
            <a:xfrm rot="20328779">
              <a:off x="8042336" y="2813373"/>
              <a:ext cx="2503" cy="872324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1FAD8E17-2A58-457D-AB74-551320791191}"/>
                </a:ext>
              </a:extLst>
            </p:cNvPr>
            <p:cNvSpPr/>
            <p:nvPr/>
          </p:nvSpPr>
          <p:spPr>
            <a:xfrm rot="20328779">
              <a:off x="8108405" y="3624285"/>
              <a:ext cx="491605" cy="853239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A52FF8E-B253-4B07-8F89-4DD1C0943358}"/>
                </a:ext>
              </a:extLst>
            </p:cNvPr>
            <p:cNvSpPr/>
            <p:nvPr/>
          </p:nvSpPr>
          <p:spPr>
            <a:xfrm>
              <a:off x="8106546" y="3611027"/>
              <a:ext cx="251999" cy="2519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1CEB0B4-BD80-423E-92A1-5B83AD9945C3}"/>
              </a:ext>
            </a:extLst>
          </p:cNvPr>
          <p:cNvGrpSpPr/>
          <p:nvPr/>
        </p:nvGrpSpPr>
        <p:grpSpPr>
          <a:xfrm rot="10800000" flipH="1" flipV="1">
            <a:off x="8971723" y="4622543"/>
            <a:ext cx="1721060" cy="1721060"/>
            <a:chOff x="6876256" y="3063517"/>
            <a:chExt cx="1944216" cy="1944216"/>
          </a:xfrm>
          <a:solidFill>
            <a:schemeClr val="bg1"/>
          </a:solidFill>
          <a:effectLst>
            <a:outerShdw blurRad="127000" dir="13500000" sy="23000" kx="1200000" algn="br" rotWithShape="0">
              <a:prstClr val="black">
                <a:alpha val="15000"/>
              </a:prstClr>
            </a:outerShdw>
          </a:effectLst>
          <a:scene3d>
            <a:camera prst="perspectiveLeft">
              <a:rot lat="0" lon="2400000" rev="0"/>
            </a:camera>
            <a:lightRig rig="threePt" dir="t"/>
          </a:scene3d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EC8A518-6067-4062-B12F-985AFCCD8967}"/>
                </a:ext>
              </a:extLst>
            </p:cNvPr>
            <p:cNvSpPr/>
            <p:nvPr/>
          </p:nvSpPr>
          <p:spPr>
            <a:xfrm>
              <a:off x="6876256" y="3063517"/>
              <a:ext cx="1944216" cy="1944216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accent5"/>
              </a:solidFill>
            </a:ln>
            <a:sp3d extrusionH="16510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C4A8008-E5B1-481C-8FD8-FD13A1E8B71F}"/>
                </a:ext>
              </a:extLst>
            </p:cNvPr>
            <p:cNvSpPr/>
            <p:nvPr/>
          </p:nvSpPr>
          <p:spPr>
            <a:xfrm>
              <a:off x="7165759" y="3353020"/>
              <a:ext cx="1365211" cy="1365211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accent5"/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5FAD22B7-5820-4BC6-A5C8-739F6DD132CE}"/>
                </a:ext>
              </a:extLst>
            </p:cNvPr>
            <p:cNvSpPr/>
            <p:nvPr/>
          </p:nvSpPr>
          <p:spPr>
            <a:xfrm>
              <a:off x="7487073" y="3674334"/>
              <a:ext cx="722583" cy="722583"/>
            </a:xfrm>
            <a:prstGeom prst="ellipse">
              <a:avLst/>
            </a:prstGeom>
            <a:grpFill/>
            <a:ln w="165100">
              <a:solidFill>
                <a:schemeClr val="accent5"/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81" name="그룹 14">
            <a:extLst>
              <a:ext uri="{FF2B5EF4-FFF2-40B4-BE49-F238E27FC236}">
                <a16:creationId xmlns:a16="http://schemas.microsoft.com/office/drawing/2014/main" id="{FBBAA118-5360-453A-8D14-71D423C2BD31}"/>
              </a:ext>
            </a:extLst>
          </p:cNvPr>
          <p:cNvGrpSpPr/>
          <p:nvPr/>
        </p:nvGrpSpPr>
        <p:grpSpPr>
          <a:xfrm rot="5400000">
            <a:off x="10022774" y="4786621"/>
            <a:ext cx="2675777" cy="766891"/>
            <a:chOff x="4592236" y="5223977"/>
            <a:chExt cx="4061372" cy="1164009"/>
          </a:xfrm>
        </p:grpSpPr>
        <p:sp>
          <p:nvSpPr>
            <p:cNvPr id="182" name="Parallelogram 181">
              <a:extLst>
                <a:ext uri="{FF2B5EF4-FFF2-40B4-BE49-F238E27FC236}">
                  <a16:creationId xmlns:a16="http://schemas.microsoft.com/office/drawing/2014/main" id="{61A7F023-6337-4074-A15E-921C9E963C65}"/>
                </a:ext>
              </a:extLst>
            </p:cNvPr>
            <p:cNvSpPr/>
            <p:nvPr/>
          </p:nvSpPr>
          <p:spPr>
            <a:xfrm rot="10800000">
              <a:off x="7243669" y="5562867"/>
              <a:ext cx="1349259" cy="239345"/>
            </a:xfrm>
            <a:prstGeom prst="parallelogram">
              <a:avLst>
                <a:gd name="adj" fmla="val 19222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3" name="자유형: 도형 71">
              <a:extLst>
                <a:ext uri="{FF2B5EF4-FFF2-40B4-BE49-F238E27FC236}">
                  <a16:creationId xmlns:a16="http://schemas.microsoft.com/office/drawing/2014/main" id="{1900DB8E-B5F3-4D99-942E-4EEA3B912EA8}"/>
                </a:ext>
              </a:extLst>
            </p:cNvPr>
            <p:cNvSpPr/>
            <p:nvPr/>
          </p:nvSpPr>
          <p:spPr>
            <a:xfrm>
              <a:off x="4592236" y="5770733"/>
              <a:ext cx="964161" cy="39601"/>
            </a:xfrm>
            <a:custGeom>
              <a:avLst/>
              <a:gdLst>
                <a:gd name="connsiteX0" fmla="*/ 108000 w 964161"/>
                <a:gd name="connsiteY0" fmla="*/ 1 h 39601"/>
                <a:gd name="connsiteX1" fmla="*/ 108000 w 964161"/>
                <a:gd name="connsiteY1" fmla="*/ 39601 h 39601"/>
                <a:gd name="connsiteX2" fmla="*/ 0 w 964161"/>
                <a:gd name="connsiteY2" fmla="*/ 19801 h 39601"/>
                <a:gd name="connsiteX3" fmla="*/ 108001 w 964161"/>
                <a:gd name="connsiteY3" fmla="*/ 0 h 39601"/>
                <a:gd name="connsiteX4" fmla="*/ 964161 w 964161"/>
                <a:gd name="connsiteY4" fmla="*/ 0 h 39601"/>
                <a:gd name="connsiteX5" fmla="*/ 964161 w 964161"/>
                <a:gd name="connsiteY5" fmla="*/ 39270 h 39601"/>
                <a:gd name="connsiteX6" fmla="*/ 108001 w 964161"/>
                <a:gd name="connsiteY6" fmla="*/ 39270 h 39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161" h="39601">
                  <a:moveTo>
                    <a:pt x="108000" y="1"/>
                  </a:moveTo>
                  <a:lnTo>
                    <a:pt x="108000" y="39601"/>
                  </a:lnTo>
                  <a:lnTo>
                    <a:pt x="0" y="19801"/>
                  </a:lnTo>
                  <a:close/>
                  <a:moveTo>
                    <a:pt x="108001" y="0"/>
                  </a:moveTo>
                  <a:lnTo>
                    <a:pt x="964161" y="0"/>
                  </a:lnTo>
                  <a:lnTo>
                    <a:pt x="964161" y="39270"/>
                  </a:lnTo>
                  <a:lnTo>
                    <a:pt x="108001" y="3927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E8F4BD20-C765-4C4B-8B63-FFB4BFADC22A}"/>
                </a:ext>
              </a:extLst>
            </p:cNvPr>
            <p:cNvGrpSpPr/>
            <p:nvPr/>
          </p:nvGrpSpPr>
          <p:grpSpPr>
            <a:xfrm>
              <a:off x="5511627" y="5656147"/>
              <a:ext cx="2616689" cy="268441"/>
              <a:chOff x="1688158" y="3440846"/>
              <a:chExt cx="1659706" cy="379529"/>
            </a:xfrm>
          </p:grpSpPr>
          <p:sp>
            <p:nvSpPr>
              <p:cNvPr id="188" name="Trapezoid 33">
                <a:extLst>
                  <a:ext uri="{FF2B5EF4-FFF2-40B4-BE49-F238E27FC236}">
                    <a16:creationId xmlns:a16="http://schemas.microsoft.com/office/drawing/2014/main" id="{38353DCB-A608-4C58-B16D-CA1FFD618601}"/>
                  </a:ext>
                </a:extLst>
              </p:cNvPr>
              <p:cNvSpPr/>
              <p:nvPr/>
            </p:nvSpPr>
            <p:spPr>
              <a:xfrm rot="5400000" flipH="1">
                <a:off x="2653493" y="3090551"/>
                <a:ext cx="308621" cy="1080120"/>
              </a:xfrm>
              <a:custGeom>
                <a:avLst/>
                <a:gdLst/>
                <a:ahLst/>
                <a:cxnLst/>
                <a:rect l="l" t="t" r="r" b="b"/>
                <a:pathLst>
                  <a:path w="308621" h="1080120">
                    <a:moveTo>
                      <a:pt x="308621" y="1080120"/>
                    </a:moveTo>
                    <a:lnTo>
                      <a:pt x="232649" y="0"/>
                    </a:lnTo>
                    <a:lnTo>
                      <a:pt x="75972" y="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89" name="Chord 188">
                <a:extLst>
                  <a:ext uri="{FF2B5EF4-FFF2-40B4-BE49-F238E27FC236}">
                    <a16:creationId xmlns:a16="http://schemas.microsoft.com/office/drawing/2014/main" id="{7CC28908-ED6B-499C-8FAD-201B555B92B1}"/>
                  </a:ext>
                </a:extLst>
              </p:cNvPr>
              <p:cNvSpPr/>
              <p:nvPr/>
            </p:nvSpPr>
            <p:spPr>
              <a:xfrm>
                <a:off x="1688158" y="3454556"/>
                <a:ext cx="155575" cy="352111"/>
              </a:xfrm>
              <a:prstGeom prst="chord">
                <a:avLst>
                  <a:gd name="adj1" fmla="val 5391179"/>
                  <a:gd name="adj2" fmla="val 1620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0" name="Trapezoid 37">
                <a:extLst>
                  <a:ext uri="{FF2B5EF4-FFF2-40B4-BE49-F238E27FC236}">
                    <a16:creationId xmlns:a16="http://schemas.microsoft.com/office/drawing/2014/main" id="{F4B6760B-D680-4397-823B-0335D0534B0B}"/>
                  </a:ext>
                </a:extLst>
              </p:cNvPr>
              <p:cNvSpPr/>
              <p:nvPr/>
            </p:nvSpPr>
            <p:spPr>
              <a:xfrm rot="5400000" flipH="1">
                <a:off x="1825951" y="3378583"/>
                <a:ext cx="379529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79529" h="504056">
                    <a:moveTo>
                      <a:pt x="379529" y="504056"/>
                    </a:moveTo>
                    <a:lnTo>
                      <a:pt x="344075" y="0"/>
                    </a:lnTo>
                    <a:lnTo>
                      <a:pt x="35454" y="0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85" name="Parallelogram 184">
              <a:extLst>
                <a:ext uri="{FF2B5EF4-FFF2-40B4-BE49-F238E27FC236}">
                  <a16:creationId xmlns:a16="http://schemas.microsoft.com/office/drawing/2014/main" id="{67256DF3-A469-4FC1-9B03-9DE8FDDA3E36}"/>
                </a:ext>
              </a:extLst>
            </p:cNvPr>
            <p:cNvSpPr/>
            <p:nvPr/>
          </p:nvSpPr>
          <p:spPr>
            <a:xfrm rot="10680000" flipH="1">
              <a:off x="7253673" y="5854960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6" name="Parallelogram 185">
              <a:extLst>
                <a:ext uri="{FF2B5EF4-FFF2-40B4-BE49-F238E27FC236}">
                  <a16:creationId xmlns:a16="http://schemas.microsoft.com/office/drawing/2014/main" id="{1EB5976B-7D6B-4DD3-AE65-75D51DCB28FC}"/>
                </a:ext>
              </a:extLst>
            </p:cNvPr>
            <p:cNvSpPr/>
            <p:nvPr/>
          </p:nvSpPr>
          <p:spPr>
            <a:xfrm rot="10920000">
              <a:off x="7253673" y="5223977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7" name="Parallelogram 186">
              <a:extLst>
                <a:ext uri="{FF2B5EF4-FFF2-40B4-BE49-F238E27FC236}">
                  <a16:creationId xmlns:a16="http://schemas.microsoft.com/office/drawing/2014/main" id="{67881F05-4C32-424A-A341-AC52F537896E}"/>
                </a:ext>
              </a:extLst>
            </p:cNvPr>
            <p:cNvSpPr/>
            <p:nvPr/>
          </p:nvSpPr>
          <p:spPr>
            <a:xfrm rot="10800000" flipH="1">
              <a:off x="7248499" y="5802213"/>
              <a:ext cx="1405109" cy="239345"/>
            </a:xfrm>
            <a:prstGeom prst="parallelogram">
              <a:avLst>
                <a:gd name="adj" fmla="val 2058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A66A35-A329-4B33-8F51-5CA6FE4F3E39}"/>
              </a:ext>
            </a:extLst>
          </p:cNvPr>
          <p:cNvSpPr/>
          <p:nvPr/>
        </p:nvSpPr>
        <p:spPr>
          <a:xfrm>
            <a:off x="8697996" y="1038719"/>
            <a:ext cx="2777886" cy="4003297"/>
          </a:xfrm>
          <a:custGeom>
            <a:avLst/>
            <a:gdLst>
              <a:gd name="connsiteX0" fmla="*/ 1012072 w 3080644"/>
              <a:gd name="connsiteY0" fmla="*/ 3220106 h 4439610"/>
              <a:gd name="connsiteX1" fmla="*/ 998456 w 3080644"/>
              <a:gd name="connsiteY1" fmla="*/ 3229609 h 4439610"/>
              <a:gd name="connsiteX2" fmla="*/ 962396 w 3080644"/>
              <a:gd name="connsiteY2" fmla="*/ 3356060 h 4439610"/>
              <a:gd name="connsiteX3" fmla="*/ 967019 w 3080644"/>
              <a:gd name="connsiteY3" fmla="*/ 3386898 h 4439610"/>
              <a:gd name="connsiteX4" fmla="*/ 2308946 w 3080644"/>
              <a:gd name="connsiteY4" fmla="*/ 281 h 4439610"/>
              <a:gd name="connsiteX5" fmla="*/ 2488812 w 3080644"/>
              <a:gd name="connsiteY5" fmla="*/ 48840 h 4439610"/>
              <a:gd name="connsiteX6" fmla="*/ 2621336 w 3080644"/>
              <a:gd name="connsiteY6" fmla="*/ 156633 h 4439610"/>
              <a:gd name="connsiteX7" fmla="*/ 2720730 w 3080644"/>
              <a:gd name="connsiteY7" fmla="*/ 341421 h 4439610"/>
              <a:gd name="connsiteX8" fmla="*/ 2724462 w 3080644"/>
              <a:gd name="connsiteY8" fmla="*/ 396483 h 4439610"/>
              <a:gd name="connsiteX9" fmla="*/ 2765527 w 3080644"/>
              <a:gd name="connsiteY9" fmla="*/ 475812 h 4439610"/>
              <a:gd name="connsiteX10" fmla="*/ 2870052 w 3080644"/>
              <a:gd name="connsiteY10" fmla="*/ 599937 h 4439610"/>
              <a:gd name="connsiteX11" fmla="*/ 2960580 w 3080644"/>
              <a:gd name="connsiteY11" fmla="*/ 758592 h 4439610"/>
              <a:gd name="connsiteX12" fmla="*/ 2985778 w 3080644"/>
              <a:gd name="connsiteY12" fmla="*/ 861253 h 4439610"/>
              <a:gd name="connsiteX13" fmla="*/ 2984378 w 3080644"/>
              <a:gd name="connsiteY13" fmla="*/ 1020375 h 4439610"/>
              <a:gd name="connsiteX14" fmla="*/ 3052508 w 3080644"/>
              <a:gd name="connsiteY14" fmla="*/ 1264425 h 4439610"/>
              <a:gd name="connsiteX15" fmla="*/ 3070706 w 3080644"/>
              <a:gd name="connsiteY15" fmla="*/ 1427281 h 4439610"/>
              <a:gd name="connsiteX16" fmla="*/ 3049708 w 3080644"/>
              <a:gd name="connsiteY16" fmla="*/ 1536940 h 4439610"/>
              <a:gd name="connsiteX17" fmla="*/ 3052508 w 3080644"/>
              <a:gd name="connsiteY17" fmla="*/ 1562605 h 4439610"/>
              <a:gd name="connsiteX18" fmla="*/ 3019376 w 3080644"/>
              <a:gd name="connsiteY18" fmla="*/ 1547206 h 4439610"/>
              <a:gd name="connsiteX19" fmla="*/ 2996511 w 3080644"/>
              <a:gd name="connsiteY19" fmla="*/ 1492143 h 4439610"/>
              <a:gd name="connsiteX20" fmla="*/ 2982045 w 3080644"/>
              <a:gd name="connsiteY20" fmla="*/ 1477677 h 4439610"/>
              <a:gd name="connsiteX21" fmla="*/ 3023576 w 3080644"/>
              <a:gd name="connsiteY21" fmla="*/ 1674598 h 4439610"/>
              <a:gd name="connsiteX22" fmla="*/ 3024042 w 3080644"/>
              <a:gd name="connsiteY22" fmla="*/ 1714729 h 4439610"/>
              <a:gd name="connsiteX23" fmla="*/ 3018910 w 3080644"/>
              <a:gd name="connsiteY23" fmla="*/ 1788457 h 4439610"/>
              <a:gd name="connsiteX24" fmla="*/ 3029642 w 3080644"/>
              <a:gd name="connsiteY24" fmla="*/ 2003576 h 4439610"/>
              <a:gd name="connsiteX25" fmla="*/ 3033842 w 3080644"/>
              <a:gd name="connsiteY25" fmla="*/ 2022241 h 4439610"/>
              <a:gd name="connsiteX26" fmla="*/ 3033842 w 3080644"/>
              <a:gd name="connsiteY26" fmla="*/ 2062838 h 4439610"/>
              <a:gd name="connsiteX27" fmla="*/ 3040842 w 3080644"/>
              <a:gd name="connsiteY27" fmla="*/ 2106236 h 4439610"/>
              <a:gd name="connsiteX28" fmla="*/ 3043641 w 3080644"/>
              <a:gd name="connsiteY28" fmla="*/ 2141700 h 4439610"/>
              <a:gd name="connsiteX29" fmla="*/ 3019376 w 3080644"/>
              <a:gd name="connsiteY29" fmla="*/ 2172032 h 4439610"/>
              <a:gd name="connsiteX30" fmla="*/ 3015176 w 3080644"/>
              <a:gd name="connsiteY30" fmla="*/ 2210295 h 4439610"/>
              <a:gd name="connsiteX31" fmla="*/ 3027309 w 3080644"/>
              <a:gd name="connsiteY31" fmla="*/ 2236427 h 4439610"/>
              <a:gd name="connsiteX32" fmla="*/ 3031975 w 3080644"/>
              <a:gd name="connsiteY32" fmla="*/ 2312955 h 4439610"/>
              <a:gd name="connsiteX33" fmla="*/ 3013776 w 3080644"/>
              <a:gd name="connsiteY33" fmla="*/ 2388083 h 4439610"/>
              <a:gd name="connsiteX34" fmla="*/ 3026842 w 3080644"/>
              <a:gd name="connsiteY34" fmla="*/ 2440813 h 4439610"/>
              <a:gd name="connsiteX35" fmla="*/ 3035708 w 3080644"/>
              <a:gd name="connsiteY35" fmla="*/ 2519675 h 4439610"/>
              <a:gd name="connsiteX36" fmla="*/ 2994664 w 3080644"/>
              <a:gd name="connsiteY36" fmla="*/ 2801522 h 4439610"/>
              <a:gd name="connsiteX37" fmla="*/ 2850383 w 3080644"/>
              <a:gd name="connsiteY37" fmla="*/ 2974514 h 4439610"/>
              <a:gd name="connsiteX38" fmla="*/ 1839152 w 3080644"/>
              <a:gd name="connsiteY38" fmla="*/ 3077828 h 4439610"/>
              <a:gd name="connsiteX39" fmla="*/ 1839722 w 3080644"/>
              <a:gd name="connsiteY39" fmla="*/ 3074971 h 4439610"/>
              <a:gd name="connsiteX40" fmla="*/ 1584473 w 3080644"/>
              <a:gd name="connsiteY40" fmla="*/ 3080570 h 4439610"/>
              <a:gd name="connsiteX41" fmla="*/ 1527076 w 3080644"/>
              <a:gd name="connsiteY41" fmla="*/ 2985377 h 4439610"/>
              <a:gd name="connsiteX42" fmla="*/ 1493012 w 3080644"/>
              <a:gd name="connsiteY42" fmla="*/ 3048839 h 4439610"/>
              <a:gd name="connsiteX43" fmla="*/ 1479480 w 3080644"/>
              <a:gd name="connsiteY43" fmla="*/ 3134700 h 4439610"/>
              <a:gd name="connsiteX44" fmla="*/ 1398752 w 3080644"/>
              <a:gd name="connsiteY44" fmla="*/ 3373150 h 4439610"/>
              <a:gd name="connsiteX45" fmla="*/ 1258761 w 3080644"/>
              <a:gd name="connsiteY45" fmla="*/ 3624667 h 4439610"/>
              <a:gd name="connsiteX46" fmla="*/ 1166368 w 3080644"/>
              <a:gd name="connsiteY46" fmla="*/ 3782389 h 4439610"/>
              <a:gd name="connsiteX47" fmla="*/ 1217231 w 3080644"/>
              <a:gd name="connsiteY47" fmla="*/ 3960177 h 4439610"/>
              <a:gd name="connsiteX48" fmla="*/ 1225630 w 3080644"/>
              <a:gd name="connsiteY48" fmla="*/ 4055838 h 4439610"/>
              <a:gd name="connsiteX49" fmla="*/ 1198565 w 3080644"/>
              <a:gd name="connsiteY49" fmla="*/ 4434746 h 4439610"/>
              <a:gd name="connsiteX50" fmla="*/ 1075840 w 3080644"/>
              <a:gd name="connsiteY50" fmla="*/ 4436146 h 4439610"/>
              <a:gd name="connsiteX51" fmla="*/ 1078640 w 3080644"/>
              <a:gd name="connsiteY51" fmla="*/ 4341885 h 4439610"/>
              <a:gd name="connsiteX52" fmla="*/ 1045509 w 3080644"/>
              <a:gd name="connsiteY52" fmla="*/ 4179029 h 4439610"/>
              <a:gd name="connsiteX53" fmla="*/ 1010512 w 3080644"/>
              <a:gd name="connsiteY53" fmla="*/ 4194896 h 4439610"/>
              <a:gd name="connsiteX54" fmla="*/ 877053 w 3080644"/>
              <a:gd name="connsiteY54" fmla="*/ 4370350 h 4439610"/>
              <a:gd name="connsiteX55" fmla="*/ 852788 w 3080644"/>
              <a:gd name="connsiteY55" fmla="*/ 4419814 h 4439610"/>
              <a:gd name="connsiteX56" fmla="*/ 798659 w 3080644"/>
              <a:gd name="connsiteY56" fmla="*/ 4430079 h 4439610"/>
              <a:gd name="connsiteX57" fmla="*/ 390353 w 3080644"/>
              <a:gd name="connsiteY57" fmla="*/ 4431480 h 4439610"/>
              <a:gd name="connsiteX58" fmla="*/ 330624 w 3080644"/>
              <a:gd name="connsiteY58" fmla="*/ 4345152 h 4439610"/>
              <a:gd name="connsiteX59" fmla="*/ 417418 w 3080644"/>
              <a:gd name="connsiteY59" fmla="*/ 4271890 h 4439610"/>
              <a:gd name="connsiteX60" fmla="*/ 629270 w 3080644"/>
              <a:gd name="connsiteY60" fmla="*/ 4140766 h 4439610"/>
              <a:gd name="connsiteX61" fmla="*/ 854655 w 3080644"/>
              <a:gd name="connsiteY61" fmla="*/ 3752525 h 4439610"/>
              <a:gd name="connsiteX62" fmla="*/ 904177 w 3080644"/>
              <a:gd name="connsiteY62" fmla="*/ 3610493 h 4439610"/>
              <a:gd name="connsiteX63" fmla="*/ 934079 w 3080644"/>
              <a:gd name="connsiteY63" fmla="*/ 3506319 h 4439610"/>
              <a:gd name="connsiteX64" fmla="*/ 927574 w 3080644"/>
              <a:gd name="connsiteY64" fmla="*/ 3515515 h 4439610"/>
              <a:gd name="connsiteX65" fmla="*/ 757236 w 3080644"/>
              <a:gd name="connsiteY65" fmla="*/ 3829614 h 4439610"/>
              <a:gd name="connsiteX66" fmla="*/ 646288 w 3080644"/>
              <a:gd name="connsiteY66" fmla="*/ 3780046 h 4439610"/>
              <a:gd name="connsiteX67" fmla="*/ 687845 w 3080644"/>
              <a:gd name="connsiteY67" fmla="*/ 3696436 h 4439610"/>
              <a:gd name="connsiteX68" fmla="*/ 725497 w 3080644"/>
              <a:gd name="connsiteY68" fmla="*/ 3536257 h 4439610"/>
              <a:gd name="connsiteX69" fmla="*/ 687452 w 3080644"/>
              <a:gd name="connsiteY69" fmla="*/ 3536031 h 4439610"/>
              <a:gd name="connsiteX70" fmla="*/ 494767 w 3080644"/>
              <a:gd name="connsiteY70" fmla="*/ 3638547 h 4439610"/>
              <a:gd name="connsiteX71" fmla="*/ 452459 w 3080644"/>
              <a:gd name="connsiteY71" fmla="*/ 3672981 h 4439610"/>
              <a:gd name="connsiteX72" fmla="*/ 399529 w 3080644"/>
              <a:gd name="connsiteY72" fmla="*/ 3659795 h 4439610"/>
              <a:gd name="connsiteX73" fmla="*/ 31755 w 3080644"/>
              <a:gd name="connsiteY73" fmla="*/ 3491953 h 4439610"/>
              <a:gd name="connsiteX74" fmla="*/ 13794 w 3080644"/>
              <a:gd name="connsiteY74" fmla="*/ 3389581 h 4439610"/>
              <a:gd name="connsiteX75" fmla="*/ 122189 w 3080644"/>
              <a:gd name="connsiteY75" fmla="*/ 3359641 h 4439610"/>
              <a:gd name="connsiteX76" fmla="*/ 367016 w 3080644"/>
              <a:gd name="connsiteY76" fmla="*/ 3329460 h 4439610"/>
              <a:gd name="connsiteX77" fmla="*/ 730498 w 3080644"/>
              <a:gd name="connsiteY77" fmla="*/ 3073655 h 4439610"/>
              <a:gd name="connsiteX78" fmla="*/ 930990 w 3080644"/>
              <a:gd name="connsiteY78" fmla="*/ 2853676 h 4439610"/>
              <a:gd name="connsiteX79" fmla="*/ 1144392 w 3080644"/>
              <a:gd name="connsiteY79" fmla="*/ 2597933 h 4439610"/>
              <a:gd name="connsiteX80" fmla="*/ 1252705 w 3080644"/>
              <a:gd name="connsiteY80" fmla="*/ 2468769 h 4439610"/>
              <a:gd name="connsiteX81" fmla="*/ 1305401 w 3080644"/>
              <a:gd name="connsiteY81" fmla="*/ 2412606 h 4439610"/>
              <a:gd name="connsiteX82" fmla="*/ 1330036 w 3080644"/>
              <a:gd name="connsiteY82" fmla="*/ 2385821 h 4439610"/>
              <a:gd name="connsiteX83" fmla="*/ 1317469 w 3080644"/>
              <a:gd name="connsiteY83" fmla="*/ 2383581 h 4439610"/>
              <a:gd name="connsiteX84" fmla="*/ 1067441 w 3080644"/>
              <a:gd name="connsiteY84" fmla="*/ 2339087 h 4439610"/>
              <a:gd name="connsiteX85" fmla="*/ 1042709 w 3080644"/>
              <a:gd name="connsiteY85" fmla="*/ 2340020 h 4439610"/>
              <a:gd name="connsiteX86" fmla="*/ 960115 w 3080644"/>
              <a:gd name="connsiteY86" fmla="*/ 2320422 h 4439610"/>
              <a:gd name="connsiteX87" fmla="*/ 880320 w 3080644"/>
              <a:gd name="connsiteY87" fmla="*/ 2285424 h 4439610"/>
              <a:gd name="connsiteX88" fmla="*/ 683867 w 3080644"/>
              <a:gd name="connsiteY88" fmla="*/ 2273291 h 4439610"/>
              <a:gd name="connsiteX89" fmla="*/ 513078 w 3080644"/>
              <a:gd name="connsiteY89" fmla="*/ 2156633 h 4439610"/>
              <a:gd name="connsiteX90" fmla="*/ 503745 w 3080644"/>
              <a:gd name="connsiteY90" fmla="*/ 2129568 h 4439610"/>
              <a:gd name="connsiteX91" fmla="*/ 486480 w 3080644"/>
              <a:gd name="connsiteY91" fmla="*/ 1980244 h 4439610"/>
              <a:gd name="connsiteX92" fmla="*/ 493013 w 3080644"/>
              <a:gd name="connsiteY92" fmla="*/ 1909782 h 4439610"/>
              <a:gd name="connsiteX93" fmla="*/ 488346 w 3080644"/>
              <a:gd name="connsiteY93" fmla="*/ 1887384 h 4439610"/>
              <a:gd name="connsiteX94" fmla="*/ 396886 w 3080644"/>
              <a:gd name="connsiteY94" fmla="*/ 1753926 h 4439610"/>
              <a:gd name="connsiteX95" fmla="*/ 336223 w 3080644"/>
              <a:gd name="connsiteY95" fmla="*/ 1658266 h 4439610"/>
              <a:gd name="connsiteX96" fmla="*/ 294226 w 3080644"/>
              <a:gd name="connsiteY96" fmla="*/ 1596670 h 4439610"/>
              <a:gd name="connsiteX97" fmla="*/ 292359 w 3080644"/>
              <a:gd name="connsiteY97" fmla="*/ 1557006 h 4439610"/>
              <a:gd name="connsiteX98" fmla="*/ 350222 w 3080644"/>
              <a:gd name="connsiteY98" fmla="*/ 1319955 h 4439610"/>
              <a:gd name="connsiteX99" fmla="*/ 386620 w 3080644"/>
              <a:gd name="connsiteY99" fmla="*/ 1260692 h 4439610"/>
              <a:gd name="connsiteX100" fmla="*/ 403886 w 3080644"/>
              <a:gd name="connsiteY100" fmla="*/ 1241560 h 4439610"/>
              <a:gd name="connsiteX101" fmla="*/ 446349 w 3080644"/>
              <a:gd name="connsiteY101" fmla="*/ 1247626 h 4439610"/>
              <a:gd name="connsiteX102" fmla="*/ 498612 w 3080644"/>
              <a:gd name="connsiteY102" fmla="*/ 1325554 h 4439610"/>
              <a:gd name="connsiteX103" fmla="*/ 559275 w 3080644"/>
              <a:gd name="connsiteY103" fmla="*/ 1341886 h 4439610"/>
              <a:gd name="connsiteX104" fmla="*/ 592872 w 3080644"/>
              <a:gd name="connsiteY104" fmla="*/ 1325554 h 4439610"/>
              <a:gd name="connsiteX105" fmla="*/ 614805 w 3080644"/>
              <a:gd name="connsiteY105" fmla="*/ 1331621 h 4439610"/>
              <a:gd name="connsiteX106" fmla="*/ 620871 w 3080644"/>
              <a:gd name="connsiteY106" fmla="*/ 1342820 h 4439610"/>
              <a:gd name="connsiteX107" fmla="*/ 776727 w 3080644"/>
              <a:gd name="connsiteY107" fmla="*/ 1660598 h 4439610"/>
              <a:gd name="connsiteX108" fmla="*/ 947049 w 3080644"/>
              <a:gd name="connsiteY108" fmla="*/ 1996577 h 4439610"/>
              <a:gd name="connsiteX109" fmla="*/ 934450 w 3080644"/>
              <a:gd name="connsiteY109" fmla="*/ 2043240 h 4439610"/>
              <a:gd name="connsiteX110" fmla="*/ 931183 w 3080644"/>
              <a:gd name="connsiteY110" fmla="*/ 2059106 h 4439610"/>
              <a:gd name="connsiteX111" fmla="*/ 985779 w 3080644"/>
              <a:gd name="connsiteY111" fmla="*/ 2129101 h 4439610"/>
              <a:gd name="connsiteX112" fmla="*/ 1000712 w 3080644"/>
              <a:gd name="connsiteY112" fmla="*/ 2128167 h 4439610"/>
              <a:gd name="connsiteX113" fmla="*/ 1085640 w 3080644"/>
              <a:gd name="connsiteY113" fmla="*/ 2136100 h 4439610"/>
              <a:gd name="connsiteX114" fmla="*/ 1136503 w 3080644"/>
              <a:gd name="connsiteY114" fmla="*/ 2165032 h 4439610"/>
              <a:gd name="connsiteX115" fmla="*/ 1398752 w 3080644"/>
              <a:gd name="connsiteY115" fmla="*/ 2163632 h 4439610"/>
              <a:gd name="connsiteX116" fmla="*/ 1788859 w 3080644"/>
              <a:gd name="connsiteY116" fmla="*/ 2191163 h 4439610"/>
              <a:gd name="connsiteX117" fmla="*/ 1889186 w 3080644"/>
              <a:gd name="connsiteY117" fmla="*/ 2172032 h 4439610"/>
              <a:gd name="connsiteX118" fmla="*/ 2030576 w 3080644"/>
              <a:gd name="connsiteY118" fmla="*/ 1187897 h 4439610"/>
              <a:gd name="connsiteX119" fmla="*/ 2246161 w 3080644"/>
              <a:gd name="connsiteY119" fmla="*/ 1003109 h 4439610"/>
              <a:gd name="connsiteX120" fmla="*/ 2235428 w 3080644"/>
              <a:gd name="connsiteY120" fmla="*/ 912582 h 4439610"/>
              <a:gd name="connsiteX121" fmla="*/ 2164034 w 3080644"/>
              <a:gd name="connsiteY121" fmla="*/ 886451 h 4439610"/>
              <a:gd name="connsiteX122" fmla="*/ 2059507 w 3080644"/>
              <a:gd name="connsiteY122" fmla="*/ 907916 h 4439610"/>
              <a:gd name="connsiteX123" fmla="*/ 2009577 w 3080644"/>
              <a:gd name="connsiteY123" fmla="*/ 872918 h 4439610"/>
              <a:gd name="connsiteX124" fmla="*/ 2001644 w 3080644"/>
              <a:gd name="connsiteY124" fmla="*/ 817856 h 4439610"/>
              <a:gd name="connsiteX125" fmla="*/ 1981112 w 3080644"/>
              <a:gd name="connsiteY125" fmla="*/ 797323 h 4439610"/>
              <a:gd name="connsiteX126" fmla="*/ 1965714 w 3080644"/>
              <a:gd name="connsiteY126" fmla="*/ 766059 h 4439610"/>
              <a:gd name="connsiteX127" fmla="*/ 1956381 w 3080644"/>
              <a:gd name="connsiteY127" fmla="*/ 741794 h 4439610"/>
              <a:gd name="connsiteX128" fmla="*/ 1933049 w 3080644"/>
              <a:gd name="connsiteY128" fmla="*/ 697930 h 4439610"/>
              <a:gd name="connsiteX129" fmla="*/ 1922783 w 3080644"/>
              <a:gd name="connsiteY129" fmla="*/ 677865 h 4439610"/>
              <a:gd name="connsiteX130" fmla="*/ 1888252 w 3080644"/>
              <a:gd name="connsiteY130" fmla="*/ 664332 h 4439610"/>
              <a:gd name="connsiteX131" fmla="*/ 1867720 w 3080644"/>
              <a:gd name="connsiteY131" fmla="*/ 613469 h 4439610"/>
              <a:gd name="connsiteX132" fmla="*/ 1893852 w 3080644"/>
              <a:gd name="connsiteY132" fmla="*/ 557940 h 4439610"/>
              <a:gd name="connsiteX133" fmla="*/ 1919517 w 3080644"/>
              <a:gd name="connsiteY133" fmla="*/ 453880 h 4439610"/>
              <a:gd name="connsiteX134" fmla="*/ 1918584 w 3080644"/>
              <a:gd name="connsiteY134" fmla="*/ 396483 h 4439610"/>
              <a:gd name="connsiteX135" fmla="*/ 1928850 w 3080644"/>
              <a:gd name="connsiteY135" fmla="*/ 228961 h 4439610"/>
              <a:gd name="connsiteX136" fmla="*/ 1913451 w 3080644"/>
              <a:gd name="connsiteY136" fmla="*/ 192098 h 4439610"/>
              <a:gd name="connsiteX137" fmla="*/ 1947982 w 3080644"/>
              <a:gd name="connsiteY137" fmla="*/ 131435 h 4439610"/>
              <a:gd name="connsiteX138" fmla="*/ 2056241 w 3080644"/>
              <a:gd name="connsiteY138" fmla="*/ 76839 h 4439610"/>
              <a:gd name="connsiteX139" fmla="*/ 2244762 w 3080644"/>
              <a:gd name="connsiteY139" fmla="*/ 9643 h 4439610"/>
              <a:gd name="connsiteX140" fmla="*/ 2308946 w 3080644"/>
              <a:gd name="connsiteY140" fmla="*/ 281 h 443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080644" h="4439610">
                <a:moveTo>
                  <a:pt x="1012072" y="3220106"/>
                </a:moveTo>
                <a:lnTo>
                  <a:pt x="998456" y="3229609"/>
                </a:lnTo>
                <a:cubicBezTo>
                  <a:pt x="943555" y="3272612"/>
                  <a:pt x="952339" y="3307176"/>
                  <a:pt x="962396" y="3356060"/>
                </a:cubicBezTo>
                <a:lnTo>
                  <a:pt x="967019" y="3386898"/>
                </a:lnTo>
                <a:close/>
                <a:moveTo>
                  <a:pt x="2308946" y="281"/>
                </a:moveTo>
                <a:cubicBezTo>
                  <a:pt x="2371920" y="-2431"/>
                  <a:pt x="2431416" y="14543"/>
                  <a:pt x="2488812" y="48840"/>
                </a:cubicBezTo>
                <a:cubicBezTo>
                  <a:pt x="2538275" y="78705"/>
                  <a:pt x="2581672" y="115103"/>
                  <a:pt x="2621336" y="156633"/>
                </a:cubicBezTo>
                <a:cubicBezTo>
                  <a:pt x="2661467" y="198163"/>
                  <a:pt x="2716063" y="285425"/>
                  <a:pt x="2720730" y="341421"/>
                </a:cubicBezTo>
                <a:cubicBezTo>
                  <a:pt x="2722129" y="359620"/>
                  <a:pt x="2723530" y="377818"/>
                  <a:pt x="2724462" y="396483"/>
                </a:cubicBezTo>
                <a:cubicBezTo>
                  <a:pt x="2727729" y="442214"/>
                  <a:pt x="2723996" y="462746"/>
                  <a:pt x="2765527" y="475812"/>
                </a:cubicBezTo>
                <a:cubicBezTo>
                  <a:pt x="2828522" y="496344"/>
                  <a:pt x="2842988" y="542541"/>
                  <a:pt x="2870052" y="599937"/>
                </a:cubicBezTo>
                <a:cubicBezTo>
                  <a:pt x="2898518" y="660599"/>
                  <a:pt x="2944715" y="696997"/>
                  <a:pt x="2960580" y="758592"/>
                </a:cubicBezTo>
                <a:cubicBezTo>
                  <a:pt x="2968980" y="791257"/>
                  <a:pt x="2990444" y="829054"/>
                  <a:pt x="2985778" y="861253"/>
                </a:cubicBezTo>
                <a:cubicBezTo>
                  <a:pt x="2977379" y="918182"/>
                  <a:pt x="2966646" y="967179"/>
                  <a:pt x="2984378" y="1020375"/>
                </a:cubicBezTo>
                <a:cubicBezTo>
                  <a:pt x="3010510" y="1097837"/>
                  <a:pt x="3017043" y="1189764"/>
                  <a:pt x="3052508" y="1264425"/>
                </a:cubicBezTo>
                <a:cubicBezTo>
                  <a:pt x="3080038" y="1322754"/>
                  <a:pt x="3089838" y="1368951"/>
                  <a:pt x="3070706" y="1427281"/>
                </a:cubicBezTo>
                <a:cubicBezTo>
                  <a:pt x="3059507" y="1461812"/>
                  <a:pt x="3043641" y="1500543"/>
                  <a:pt x="3049708" y="1536940"/>
                </a:cubicBezTo>
                <a:cubicBezTo>
                  <a:pt x="3051574" y="1547206"/>
                  <a:pt x="3066040" y="1557939"/>
                  <a:pt x="3052508" y="1562605"/>
                </a:cubicBezTo>
                <a:cubicBezTo>
                  <a:pt x="3039442" y="1566805"/>
                  <a:pt x="3025442" y="1556072"/>
                  <a:pt x="3019376" y="1547206"/>
                </a:cubicBezTo>
                <a:cubicBezTo>
                  <a:pt x="3008177" y="1530874"/>
                  <a:pt x="3007244" y="1508942"/>
                  <a:pt x="2996511" y="1492143"/>
                </a:cubicBezTo>
                <a:cubicBezTo>
                  <a:pt x="2993244" y="1487477"/>
                  <a:pt x="2991378" y="1481411"/>
                  <a:pt x="2982045" y="1477677"/>
                </a:cubicBezTo>
                <a:cubicBezTo>
                  <a:pt x="2991845" y="1545340"/>
                  <a:pt x="2993244" y="1612535"/>
                  <a:pt x="3023576" y="1674598"/>
                </a:cubicBezTo>
                <a:cubicBezTo>
                  <a:pt x="3030109" y="1687664"/>
                  <a:pt x="3030576" y="1700263"/>
                  <a:pt x="3024042" y="1714729"/>
                </a:cubicBezTo>
                <a:cubicBezTo>
                  <a:pt x="3013310" y="1738061"/>
                  <a:pt x="3017509" y="1763726"/>
                  <a:pt x="3018910" y="1788457"/>
                </a:cubicBezTo>
                <a:cubicBezTo>
                  <a:pt x="3022176" y="1860319"/>
                  <a:pt x="3025909" y="1931714"/>
                  <a:pt x="3029642" y="2003576"/>
                </a:cubicBezTo>
                <a:cubicBezTo>
                  <a:pt x="3030109" y="2010109"/>
                  <a:pt x="3030109" y="2016642"/>
                  <a:pt x="3033842" y="2022241"/>
                </a:cubicBezTo>
                <a:cubicBezTo>
                  <a:pt x="3043641" y="2035774"/>
                  <a:pt x="3040842" y="2048840"/>
                  <a:pt x="3033842" y="2062838"/>
                </a:cubicBezTo>
                <a:cubicBezTo>
                  <a:pt x="3022176" y="2085704"/>
                  <a:pt x="3023109" y="2088970"/>
                  <a:pt x="3040842" y="2106236"/>
                </a:cubicBezTo>
                <a:cubicBezTo>
                  <a:pt x="3055774" y="2120702"/>
                  <a:pt x="3056240" y="2124434"/>
                  <a:pt x="3043641" y="2141700"/>
                </a:cubicBezTo>
                <a:cubicBezTo>
                  <a:pt x="3035708" y="2151966"/>
                  <a:pt x="3027309" y="2161765"/>
                  <a:pt x="3019376" y="2172032"/>
                </a:cubicBezTo>
                <a:cubicBezTo>
                  <a:pt x="3010043" y="2183698"/>
                  <a:pt x="3009110" y="2196763"/>
                  <a:pt x="3015176" y="2210295"/>
                </a:cubicBezTo>
                <a:cubicBezTo>
                  <a:pt x="3018910" y="2219162"/>
                  <a:pt x="3021709" y="2228961"/>
                  <a:pt x="3027309" y="2236427"/>
                </a:cubicBezTo>
                <a:cubicBezTo>
                  <a:pt x="3046441" y="2261158"/>
                  <a:pt x="3040842" y="2286357"/>
                  <a:pt x="3031975" y="2312955"/>
                </a:cubicBezTo>
                <a:cubicBezTo>
                  <a:pt x="3024042" y="2337687"/>
                  <a:pt x="3013776" y="2361485"/>
                  <a:pt x="3013776" y="2388083"/>
                </a:cubicBezTo>
                <a:cubicBezTo>
                  <a:pt x="3013776" y="2406749"/>
                  <a:pt x="3016576" y="2424948"/>
                  <a:pt x="3026842" y="2440813"/>
                </a:cubicBezTo>
                <a:cubicBezTo>
                  <a:pt x="3042708" y="2466011"/>
                  <a:pt x="3037575" y="2493076"/>
                  <a:pt x="3035708" y="2519675"/>
                </a:cubicBezTo>
                <a:cubicBezTo>
                  <a:pt x="3026842" y="2633067"/>
                  <a:pt x="2998864" y="2687663"/>
                  <a:pt x="2994664" y="2801522"/>
                </a:cubicBezTo>
                <a:cubicBezTo>
                  <a:pt x="2962188" y="2904273"/>
                  <a:pt x="2877914" y="2943717"/>
                  <a:pt x="2850383" y="2974514"/>
                </a:cubicBezTo>
                <a:cubicBezTo>
                  <a:pt x="2654690" y="3020565"/>
                  <a:pt x="2021062" y="3065229"/>
                  <a:pt x="1839152" y="3077828"/>
                </a:cubicBezTo>
                <a:lnTo>
                  <a:pt x="1839722" y="3074971"/>
                </a:lnTo>
                <a:lnTo>
                  <a:pt x="1584473" y="3080570"/>
                </a:lnTo>
                <a:cubicBezTo>
                  <a:pt x="1561141" y="3038573"/>
                  <a:pt x="1556008" y="3017108"/>
                  <a:pt x="1527076" y="2985377"/>
                </a:cubicBezTo>
                <a:cubicBezTo>
                  <a:pt x="1500012" y="2955979"/>
                  <a:pt x="1496746" y="3026440"/>
                  <a:pt x="1493012" y="3048839"/>
                </a:cubicBezTo>
                <a:cubicBezTo>
                  <a:pt x="1488346" y="3077304"/>
                  <a:pt x="1484146" y="3106235"/>
                  <a:pt x="1479480" y="3134700"/>
                </a:cubicBezTo>
                <a:cubicBezTo>
                  <a:pt x="1475280" y="3160365"/>
                  <a:pt x="1422083" y="3319954"/>
                  <a:pt x="1398752" y="3373150"/>
                </a:cubicBezTo>
                <a:cubicBezTo>
                  <a:pt x="1360021" y="3461345"/>
                  <a:pt x="1309158" y="3542539"/>
                  <a:pt x="1258761" y="3624667"/>
                </a:cubicBezTo>
                <a:cubicBezTo>
                  <a:pt x="1227030" y="3676463"/>
                  <a:pt x="1194366" y="3727793"/>
                  <a:pt x="1166368" y="3782389"/>
                </a:cubicBezTo>
                <a:cubicBezTo>
                  <a:pt x="1123437" y="3865917"/>
                  <a:pt x="1178034" y="3887849"/>
                  <a:pt x="1217231" y="3960177"/>
                </a:cubicBezTo>
                <a:cubicBezTo>
                  <a:pt x="1225164" y="3975110"/>
                  <a:pt x="1234496" y="4039972"/>
                  <a:pt x="1225630" y="4055838"/>
                </a:cubicBezTo>
                <a:cubicBezTo>
                  <a:pt x="1217697" y="4070770"/>
                  <a:pt x="1197166" y="4391349"/>
                  <a:pt x="1198565" y="4434746"/>
                </a:cubicBezTo>
                <a:cubicBezTo>
                  <a:pt x="1175700" y="4443612"/>
                  <a:pt x="1106638" y="4438012"/>
                  <a:pt x="1075840" y="4436146"/>
                </a:cubicBezTo>
                <a:cubicBezTo>
                  <a:pt x="1073041" y="4422613"/>
                  <a:pt x="1080973" y="4362884"/>
                  <a:pt x="1078640" y="4341885"/>
                </a:cubicBezTo>
                <a:cubicBezTo>
                  <a:pt x="1074907" y="4311554"/>
                  <a:pt x="1066508" y="4186963"/>
                  <a:pt x="1045509" y="4179029"/>
                </a:cubicBezTo>
                <a:cubicBezTo>
                  <a:pt x="1034310" y="4174830"/>
                  <a:pt x="1019377" y="4188829"/>
                  <a:pt x="1010512" y="4194896"/>
                </a:cubicBezTo>
                <a:cubicBezTo>
                  <a:pt x="986246" y="4211694"/>
                  <a:pt x="891986" y="4327886"/>
                  <a:pt x="877053" y="4370350"/>
                </a:cubicBezTo>
                <a:cubicBezTo>
                  <a:pt x="870521" y="4389015"/>
                  <a:pt x="871454" y="4410481"/>
                  <a:pt x="852788" y="4419814"/>
                </a:cubicBezTo>
                <a:cubicBezTo>
                  <a:pt x="836456" y="4427746"/>
                  <a:pt x="816391" y="4427746"/>
                  <a:pt x="798659" y="4430079"/>
                </a:cubicBezTo>
                <a:cubicBezTo>
                  <a:pt x="754795" y="4436146"/>
                  <a:pt x="482747" y="4441279"/>
                  <a:pt x="390353" y="4431480"/>
                </a:cubicBezTo>
                <a:cubicBezTo>
                  <a:pt x="345090" y="4426346"/>
                  <a:pt x="326891" y="4387149"/>
                  <a:pt x="330624" y="4345152"/>
                </a:cubicBezTo>
                <a:cubicBezTo>
                  <a:pt x="335756" y="4293822"/>
                  <a:pt x="369354" y="4275623"/>
                  <a:pt x="417418" y="4271890"/>
                </a:cubicBezTo>
                <a:cubicBezTo>
                  <a:pt x="470148" y="4267690"/>
                  <a:pt x="605472" y="4170163"/>
                  <a:pt x="629270" y="4140766"/>
                </a:cubicBezTo>
                <a:cubicBezTo>
                  <a:pt x="676867" y="4081970"/>
                  <a:pt x="826190" y="3822987"/>
                  <a:pt x="854655" y="3752525"/>
                </a:cubicBezTo>
                <a:cubicBezTo>
                  <a:pt x="873554" y="3705862"/>
                  <a:pt x="889536" y="3658381"/>
                  <a:pt x="904177" y="3610493"/>
                </a:cubicBezTo>
                <a:lnTo>
                  <a:pt x="934079" y="3506319"/>
                </a:lnTo>
                <a:lnTo>
                  <a:pt x="927574" y="3515515"/>
                </a:lnTo>
                <a:cubicBezTo>
                  <a:pt x="889477" y="3576407"/>
                  <a:pt x="771861" y="3794958"/>
                  <a:pt x="757236" y="3829614"/>
                </a:cubicBezTo>
                <a:cubicBezTo>
                  <a:pt x="733001" y="3828118"/>
                  <a:pt x="673212" y="3794479"/>
                  <a:pt x="646288" y="3780046"/>
                </a:cubicBezTo>
                <a:cubicBezTo>
                  <a:pt x="649376" y="3766716"/>
                  <a:pt x="681246" y="3716287"/>
                  <a:pt x="687845" y="3696436"/>
                </a:cubicBezTo>
                <a:cubicBezTo>
                  <a:pt x="697049" y="3667613"/>
                  <a:pt x="741095" y="3552088"/>
                  <a:pt x="725497" y="3536257"/>
                </a:cubicBezTo>
                <a:cubicBezTo>
                  <a:pt x="717165" y="3527842"/>
                  <a:pt x="697937" y="3534247"/>
                  <a:pt x="687452" y="3536031"/>
                </a:cubicBezTo>
                <a:cubicBezTo>
                  <a:pt x="658673" y="3541088"/>
                  <a:pt x="525783" y="3606543"/>
                  <a:pt x="494767" y="3638547"/>
                </a:cubicBezTo>
                <a:cubicBezTo>
                  <a:pt x="481162" y="3652627"/>
                  <a:pt x="473111" y="3672318"/>
                  <a:pt x="452459" y="3672981"/>
                </a:cubicBezTo>
                <a:cubicBezTo>
                  <a:pt x="434487" y="3673350"/>
                  <a:pt x="416442" y="3665040"/>
                  <a:pt x="399529" y="3659795"/>
                </a:cubicBezTo>
                <a:cubicBezTo>
                  <a:pt x="357569" y="3647084"/>
                  <a:pt x="110788" y="3539031"/>
                  <a:pt x="31755" y="3491953"/>
                </a:cubicBezTo>
                <a:cubicBezTo>
                  <a:pt x="-6825" y="3468590"/>
                  <a:pt x="-6958" y="3425803"/>
                  <a:pt x="13794" y="3389581"/>
                </a:cubicBezTo>
                <a:cubicBezTo>
                  <a:pt x="39667" y="3345545"/>
                  <a:pt x="77419" y="3343093"/>
                  <a:pt x="122189" y="3359641"/>
                </a:cubicBezTo>
                <a:cubicBezTo>
                  <a:pt x="171350" y="3377703"/>
                  <a:pt x="333440" y="3346041"/>
                  <a:pt x="367016" y="3329460"/>
                </a:cubicBezTo>
                <a:cubicBezTo>
                  <a:pt x="434171" y="3296296"/>
                  <a:pt x="675717" y="3125233"/>
                  <a:pt x="730498" y="3073655"/>
                </a:cubicBezTo>
                <a:cubicBezTo>
                  <a:pt x="803141" y="3005379"/>
                  <a:pt x="866646" y="2929334"/>
                  <a:pt x="930990" y="2853676"/>
                </a:cubicBezTo>
                <a:cubicBezTo>
                  <a:pt x="1002684" y="2768685"/>
                  <a:pt x="1073538" y="2683309"/>
                  <a:pt x="1144392" y="2597933"/>
                </a:cubicBezTo>
                <a:cubicBezTo>
                  <a:pt x="1180431" y="2555018"/>
                  <a:pt x="1216665" y="2511684"/>
                  <a:pt x="1252705" y="2468769"/>
                </a:cubicBezTo>
                <a:cubicBezTo>
                  <a:pt x="1269339" y="2449216"/>
                  <a:pt x="1287411" y="2430961"/>
                  <a:pt x="1305401" y="2412606"/>
                </a:cubicBezTo>
                <a:lnTo>
                  <a:pt x="1330036" y="2385821"/>
                </a:lnTo>
                <a:lnTo>
                  <a:pt x="1317469" y="2383581"/>
                </a:lnTo>
                <a:cubicBezTo>
                  <a:pt x="1223508" y="2367778"/>
                  <a:pt x="1112938" y="2352794"/>
                  <a:pt x="1067441" y="2339087"/>
                </a:cubicBezTo>
                <a:cubicBezTo>
                  <a:pt x="1059041" y="2336754"/>
                  <a:pt x="1051109" y="2335354"/>
                  <a:pt x="1042709" y="2340020"/>
                </a:cubicBezTo>
                <a:cubicBezTo>
                  <a:pt x="1012844" y="2356352"/>
                  <a:pt x="976447" y="2351220"/>
                  <a:pt x="960115" y="2320422"/>
                </a:cubicBezTo>
                <a:cubicBezTo>
                  <a:pt x="940983" y="2284490"/>
                  <a:pt x="913451" y="2284957"/>
                  <a:pt x="880320" y="2285424"/>
                </a:cubicBezTo>
                <a:cubicBezTo>
                  <a:pt x="814524" y="2286824"/>
                  <a:pt x="748262" y="2289157"/>
                  <a:pt x="683867" y="2273291"/>
                </a:cubicBezTo>
                <a:cubicBezTo>
                  <a:pt x="612938" y="2256026"/>
                  <a:pt x="559275" y="2210762"/>
                  <a:pt x="513078" y="2156633"/>
                </a:cubicBezTo>
                <a:cubicBezTo>
                  <a:pt x="506545" y="2149166"/>
                  <a:pt x="503279" y="2139367"/>
                  <a:pt x="503745" y="2129568"/>
                </a:cubicBezTo>
                <a:cubicBezTo>
                  <a:pt x="505145" y="2078705"/>
                  <a:pt x="491613" y="2030174"/>
                  <a:pt x="486480" y="1980244"/>
                </a:cubicBezTo>
                <a:cubicBezTo>
                  <a:pt x="484146" y="1955979"/>
                  <a:pt x="478081" y="1932181"/>
                  <a:pt x="493013" y="1909782"/>
                </a:cubicBezTo>
                <a:cubicBezTo>
                  <a:pt x="498146" y="1901850"/>
                  <a:pt x="492546" y="1894383"/>
                  <a:pt x="488346" y="1887384"/>
                </a:cubicBezTo>
                <a:cubicBezTo>
                  <a:pt x="459882" y="1841654"/>
                  <a:pt x="428150" y="1797790"/>
                  <a:pt x="396886" y="1753926"/>
                </a:cubicBezTo>
                <a:cubicBezTo>
                  <a:pt x="374954" y="1723128"/>
                  <a:pt x="354422" y="1691397"/>
                  <a:pt x="336223" y="1658266"/>
                </a:cubicBezTo>
                <a:cubicBezTo>
                  <a:pt x="324091" y="1636334"/>
                  <a:pt x="310092" y="1616268"/>
                  <a:pt x="294226" y="1596670"/>
                </a:cubicBezTo>
                <a:cubicBezTo>
                  <a:pt x="283960" y="1584071"/>
                  <a:pt x="281626" y="1571005"/>
                  <a:pt x="292359" y="1557006"/>
                </a:cubicBezTo>
                <a:cubicBezTo>
                  <a:pt x="343689" y="1491677"/>
                  <a:pt x="307292" y="1389484"/>
                  <a:pt x="350222" y="1319955"/>
                </a:cubicBezTo>
                <a:cubicBezTo>
                  <a:pt x="362355" y="1300356"/>
                  <a:pt x="374487" y="1280758"/>
                  <a:pt x="386620" y="1260692"/>
                </a:cubicBezTo>
                <a:cubicBezTo>
                  <a:pt x="391287" y="1253226"/>
                  <a:pt x="397352" y="1247160"/>
                  <a:pt x="403886" y="1241560"/>
                </a:cubicBezTo>
                <a:cubicBezTo>
                  <a:pt x="422551" y="1227095"/>
                  <a:pt x="433283" y="1228494"/>
                  <a:pt x="446349" y="1247626"/>
                </a:cubicBezTo>
                <a:cubicBezTo>
                  <a:pt x="464081" y="1273292"/>
                  <a:pt x="480413" y="1300356"/>
                  <a:pt x="498612" y="1325554"/>
                </a:cubicBezTo>
                <a:cubicBezTo>
                  <a:pt x="518211" y="1352619"/>
                  <a:pt x="528011" y="1354953"/>
                  <a:pt x="559275" y="1341886"/>
                </a:cubicBezTo>
                <a:cubicBezTo>
                  <a:pt x="570941" y="1337220"/>
                  <a:pt x="582140" y="1331621"/>
                  <a:pt x="592872" y="1325554"/>
                </a:cubicBezTo>
                <a:cubicBezTo>
                  <a:pt x="602672" y="1319955"/>
                  <a:pt x="609205" y="1322754"/>
                  <a:pt x="614805" y="1331621"/>
                </a:cubicBezTo>
                <a:cubicBezTo>
                  <a:pt x="617138" y="1335354"/>
                  <a:pt x="619471" y="1339087"/>
                  <a:pt x="620871" y="1342820"/>
                </a:cubicBezTo>
                <a:cubicBezTo>
                  <a:pt x="648869" y="1425415"/>
                  <a:pt x="737530" y="1583137"/>
                  <a:pt x="776727" y="1660598"/>
                </a:cubicBezTo>
                <a:cubicBezTo>
                  <a:pt x="833190" y="1772592"/>
                  <a:pt x="892919" y="1883184"/>
                  <a:pt x="947049" y="1996577"/>
                </a:cubicBezTo>
                <a:cubicBezTo>
                  <a:pt x="961048" y="2025975"/>
                  <a:pt x="961048" y="2025975"/>
                  <a:pt x="934450" y="2043240"/>
                </a:cubicBezTo>
                <a:cubicBezTo>
                  <a:pt x="926983" y="2047907"/>
                  <a:pt x="926983" y="2052573"/>
                  <a:pt x="931183" y="2059106"/>
                </a:cubicBezTo>
                <a:cubicBezTo>
                  <a:pt x="947049" y="2084304"/>
                  <a:pt x="965248" y="2107636"/>
                  <a:pt x="985779" y="2129101"/>
                </a:cubicBezTo>
                <a:cubicBezTo>
                  <a:pt x="991379" y="2135167"/>
                  <a:pt x="995113" y="2135634"/>
                  <a:pt x="1000712" y="2128167"/>
                </a:cubicBezTo>
                <a:cubicBezTo>
                  <a:pt x="1023577" y="2099236"/>
                  <a:pt x="1068374" y="2102036"/>
                  <a:pt x="1085640" y="2136100"/>
                </a:cubicBezTo>
                <a:cubicBezTo>
                  <a:pt x="1097305" y="2159432"/>
                  <a:pt x="1112704" y="2165499"/>
                  <a:pt x="1136503" y="2165032"/>
                </a:cubicBezTo>
                <a:cubicBezTo>
                  <a:pt x="1223763" y="2163632"/>
                  <a:pt x="1311491" y="2165499"/>
                  <a:pt x="1398752" y="2163632"/>
                </a:cubicBezTo>
                <a:cubicBezTo>
                  <a:pt x="1475747" y="2162232"/>
                  <a:pt x="1714664" y="2166432"/>
                  <a:pt x="1788859" y="2191163"/>
                </a:cubicBezTo>
                <a:cubicBezTo>
                  <a:pt x="1824323" y="2203296"/>
                  <a:pt x="1858388" y="2196763"/>
                  <a:pt x="1889186" y="2172032"/>
                </a:cubicBezTo>
                <a:cubicBezTo>
                  <a:pt x="1957781" y="2116502"/>
                  <a:pt x="1967580" y="1249026"/>
                  <a:pt x="2030576" y="1187897"/>
                </a:cubicBezTo>
                <a:cubicBezTo>
                  <a:pt x="2136502" y="1084770"/>
                  <a:pt x="2240095" y="1009176"/>
                  <a:pt x="2246161" y="1003109"/>
                </a:cubicBezTo>
                <a:cubicBezTo>
                  <a:pt x="2263427" y="986311"/>
                  <a:pt x="2243361" y="922849"/>
                  <a:pt x="2235428" y="912582"/>
                </a:cubicBezTo>
                <a:cubicBezTo>
                  <a:pt x="2216764" y="889251"/>
                  <a:pt x="2194365" y="880385"/>
                  <a:pt x="2164034" y="886451"/>
                </a:cubicBezTo>
                <a:cubicBezTo>
                  <a:pt x="2129036" y="893450"/>
                  <a:pt x="2094971" y="904650"/>
                  <a:pt x="2059507" y="907916"/>
                </a:cubicBezTo>
                <a:cubicBezTo>
                  <a:pt x="2029176" y="911183"/>
                  <a:pt x="2017510" y="902783"/>
                  <a:pt x="2009577" y="872918"/>
                </a:cubicBezTo>
                <a:cubicBezTo>
                  <a:pt x="2005844" y="859386"/>
                  <a:pt x="2003511" y="831388"/>
                  <a:pt x="2001644" y="817856"/>
                </a:cubicBezTo>
                <a:cubicBezTo>
                  <a:pt x="2000245" y="804789"/>
                  <a:pt x="1993712" y="799190"/>
                  <a:pt x="1981112" y="797323"/>
                </a:cubicBezTo>
                <a:cubicBezTo>
                  <a:pt x="1957781" y="794057"/>
                  <a:pt x="1953115" y="785191"/>
                  <a:pt x="1965714" y="766059"/>
                </a:cubicBezTo>
                <a:cubicBezTo>
                  <a:pt x="1975513" y="751593"/>
                  <a:pt x="1968980" y="746926"/>
                  <a:pt x="1956381" y="741794"/>
                </a:cubicBezTo>
                <a:cubicBezTo>
                  <a:pt x="1929316" y="731528"/>
                  <a:pt x="1926983" y="726861"/>
                  <a:pt x="1933049" y="697930"/>
                </a:cubicBezTo>
                <a:cubicBezTo>
                  <a:pt x="1934916" y="687664"/>
                  <a:pt x="1933049" y="681131"/>
                  <a:pt x="1922783" y="677865"/>
                </a:cubicBezTo>
                <a:cubicBezTo>
                  <a:pt x="1911117" y="673665"/>
                  <a:pt x="1899452" y="669465"/>
                  <a:pt x="1888252" y="664332"/>
                </a:cubicBezTo>
                <a:cubicBezTo>
                  <a:pt x="1863521" y="652666"/>
                  <a:pt x="1857454" y="639134"/>
                  <a:pt x="1867720" y="613469"/>
                </a:cubicBezTo>
                <a:cubicBezTo>
                  <a:pt x="1875187" y="594337"/>
                  <a:pt x="1884519" y="576138"/>
                  <a:pt x="1893852" y="557940"/>
                </a:cubicBezTo>
                <a:cubicBezTo>
                  <a:pt x="1910651" y="525275"/>
                  <a:pt x="1919517" y="490277"/>
                  <a:pt x="1919517" y="453880"/>
                </a:cubicBezTo>
                <a:cubicBezTo>
                  <a:pt x="1919517" y="430081"/>
                  <a:pt x="1920450" y="420282"/>
                  <a:pt x="1918584" y="396483"/>
                </a:cubicBezTo>
                <a:cubicBezTo>
                  <a:pt x="1913917" y="333954"/>
                  <a:pt x="1910184" y="287758"/>
                  <a:pt x="1928850" y="228961"/>
                </a:cubicBezTo>
                <a:cubicBezTo>
                  <a:pt x="1934449" y="212163"/>
                  <a:pt x="1917650" y="209363"/>
                  <a:pt x="1913451" y="192098"/>
                </a:cubicBezTo>
                <a:cubicBezTo>
                  <a:pt x="1908784" y="172032"/>
                  <a:pt x="1929783" y="142634"/>
                  <a:pt x="1947982" y="131435"/>
                </a:cubicBezTo>
                <a:cubicBezTo>
                  <a:pt x="1976446" y="114170"/>
                  <a:pt x="2026376" y="89904"/>
                  <a:pt x="2056241" y="76839"/>
                </a:cubicBezTo>
                <a:cubicBezTo>
                  <a:pt x="2117837" y="50707"/>
                  <a:pt x="2179432" y="25509"/>
                  <a:pt x="2244762" y="9643"/>
                </a:cubicBezTo>
                <a:cubicBezTo>
                  <a:pt x="2266577" y="4277"/>
                  <a:pt x="2287954" y="1185"/>
                  <a:pt x="2308946" y="281"/>
                </a:cubicBezTo>
                <a:close/>
              </a:path>
            </a:pathLst>
          </a:custGeom>
          <a:solidFill>
            <a:schemeClr val="accent4"/>
          </a:solidFill>
          <a:ln w="7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BD38CE-7170-4CC3-A904-20E2F10A92AB}"/>
              </a:ext>
            </a:extLst>
          </p:cNvPr>
          <p:cNvGrpSpPr/>
          <p:nvPr/>
        </p:nvGrpSpPr>
        <p:grpSpPr>
          <a:xfrm>
            <a:off x="10044909" y="3734437"/>
            <a:ext cx="1665274" cy="1412510"/>
            <a:chOff x="431983" y="4908978"/>
            <a:chExt cx="1791643" cy="1519698"/>
          </a:xfrm>
        </p:grpSpPr>
        <p:sp>
          <p:nvSpPr>
            <p:cNvPr id="8" name="Rectangle 112">
              <a:extLst>
                <a:ext uri="{FF2B5EF4-FFF2-40B4-BE49-F238E27FC236}">
                  <a16:creationId xmlns:a16="http://schemas.microsoft.com/office/drawing/2014/main" id="{F9355388-2CFD-4588-9947-45C06358ECA3}"/>
                </a:ext>
              </a:extLst>
            </p:cNvPr>
            <p:cNvSpPr/>
            <p:nvPr/>
          </p:nvSpPr>
          <p:spPr>
            <a:xfrm rot="10800000" flipH="1">
              <a:off x="431983" y="6207029"/>
              <a:ext cx="1791643" cy="221647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615033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615033" y="667240"/>
                  </a:lnTo>
                  <a:close/>
                  <a:moveTo>
                    <a:pt x="829123" y="0"/>
                  </a:moveTo>
                  <a:lnTo>
                    <a:pt x="698438" y="0"/>
                  </a:lnTo>
                  <a:lnTo>
                    <a:pt x="698438" y="667240"/>
                  </a:lnTo>
                  <a:lnTo>
                    <a:pt x="829123" y="667240"/>
                  </a:lnTo>
                  <a:close/>
                  <a:moveTo>
                    <a:pt x="4597121" y="0"/>
                  </a:moveTo>
                  <a:lnTo>
                    <a:pt x="912528" y="0"/>
                  </a:lnTo>
                  <a:lnTo>
                    <a:pt x="912528" y="667240"/>
                  </a:lnTo>
                  <a:lnTo>
                    <a:pt x="4597121" y="667240"/>
                  </a:lnTo>
                  <a:close/>
                  <a:moveTo>
                    <a:pt x="4811211" y="0"/>
                  </a:moveTo>
                  <a:lnTo>
                    <a:pt x="4680526" y="0"/>
                  </a:lnTo>
                  <a:lnTo>
                    <a:pt x="4680526" y="667240"/>
                  </a:lnTo>
                  <a:lnTo>
                    <a:pt x="4811211" y="667240"/>
                  </a:lnTo>
                  <a:close/>
                  <a:moveTo>
                    <a:pt x="5393520" y="0"/>
                  </a:moveTo>
                  <a:lnTo>
                    <a:pt x="4894616" y="0"/>
                  </a:lnTo>
                  <a:lnTo>
                    <a:pt x="4894616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Rectangle 98">
              <a:extLst>
                <a:ext uri="{FF2B5EF4-FFF2-40B4-BE49-F238E27FC236}">
                  <a16:creationId xmlns:a16="http://schemas.microsoft.com/office/drawing/2014/main" id="{7605FCDF-1052-495E-BDB2-7E3C1CB3872B}"/>
                </a:ext>
              </a:extLst>
            </p:cNvPr>
            <p:cNvSpPr/>
            <p:nvPr/>
          </p:nvSpPr>
          <p:spPr>
            <a:xfrm rot="10800000" flipH="1">
              <a:off x="477202" y="5975783"/>
              <a:ext cx="1701206" cy="210459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577339" y="222921"/>
                  </a:moveTo>
                  <a:lnTo>
                    <a:pt x="4577339" y="451264"/>
                  </a:lnTo>
                  <a:lnTo>
                    <a:pt x="4329141" y="451264"/>
                  </a:lnTo>
                  <a:lnTo>
                    <a:pt x="4329141" y="222921"/>
                  </a:lnTo>
                  <a:close/>
                  <a:moveTo>
                    <a:pt x="5021455" y="222921"/>
                  </a:moveTo>
                  <a:lnTo>
                    <a:pt x="5021455" y="451264"/>
                  </a:lnTo>
                  <a:lnTo>
                    <a:pt x="4773257" y="451264"/>
                  </a:lnTo>
                  <a:lnTo>
                    <a:pt x="4773257" y="222921"/>
                  </a:lnTo>
                  <a:close/>
                  <a:moveTo>
                    <a:pt x="5393520" y="0"/>
                  </a:moveTo>
                  <a:lnTo>
                    <a:pt x="538365" y="0"/>
                  </a:lnTo>
                  <a:lnTo>
                    <a:pt x="538365" y="667239"/>
                  </a:lnTo>
                  <a:lnTo>
                    <a:pt x="300065" y="667239"/>
                  </a:lnTo>
                  <a:lnTo>
                    <a:pt x="300065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Rectangle 97">
              <a:extLst>
                <a:ext uri="{FF2B5EF4-FFF2-40B4-BE49-F238E27FC236}">
                  <a16:creationId xmlns:a16="http://schemas.microsoft.com/office/drawing/2014/main" id="{4DAAE4C3-EB66-4F6B-8983-15EE356439FE}"/>
                </a:ext>
              </a:extLst>
            </p:cNvPr>
            <p:cNvSpPr/>
            <p:nvPr/>
          </p:nvSpPr>
          <p:spPr>
            <a:xfrm rot="10800000" flipH="1">
              <a:off x="608469" y="5777017"/>
              <a:ext cx="1438672" cy="177980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3749325" y="214783"/>
                  </a:moveTo>
                  <a:lnTo>
                    <a:pt x="3749325" y="452458"/>
                  </a:lnTo>
                  <a:lnTo>
                    <a:pt x="3604159" y="452458"/>
                  </a:lnTo>
                  <a:lnTo>
                    <a:pt x="3604159" y="214783"/>
                  </a:lnTo>
                  <a:close/>
                  <a:moveTo>
                    <a:pt x="4010934" y="214783"/>
                  </a:moveTo>
                  <a:lnTo>
                    <a:pt x="4010934" y="452458"/>
                  </a:lnTo>
                  <a:lnTo>
                    <a:pt x="3865768" y="452458"/>
                  </a:lnTo>
                  <a:lnTo>
                    <a:pt x="3865768" y="214783"/>
                  </a:lnTo>
                  <a:close/>
                  <a:moveTo>
                    <a:pt x="4272544" y="214783"/>
                  </a:moveTo>
                  <a:lnTo>
                    <a:pt x="4272544" y="452458"/>
                  </a:lnTo>
                  <a:lnTo>
                    <a:pt x="4127378" y="452458"/>
                  </a:lnTo>
                  <a:lnTo>
                    <a:pt x="4127378" y="214783"/>
                  </a:lnTo>
                  <a:close/>
                  <a:moveTo>
                    <a:pt x="4534153" y="214783"/>
                  </a:moveTo>
                  <a:lnTo>
                    <a:pt x="4534153" y="452458"/>
                  </a:lnTo>
                  <a:lnTo>
                    <a:pt x="4388987" y="452458"/>
                  </a:lnTo>
                  <a:lnTo>
                    <a:pt x="4388987" y="214783"/>
                  </a:lnTo>
                  <a:close/>
                  <a:moveTo>
                    <a:pt x="4795763" y="214783"/>
                  </a:moveTo>
                  <a:lnTo>
                    <a:pt x="4795763" y="452458"/>
                  </a:lnTo>
                  <a:lnTo>
                    <a:pt x="4650597" y="452458"/>
                  </a:lnTo>
                  <a:lnTo>
                    <a:pt x="4650597" y="214783"/>
                  </a:lnTo>
                  <a:close/>
                  <a:moveTo>
                    <a:pt x="5057372" y="214783"/>
                  </a:moveTo>
                  <a:lnTo>
                    <a:pt x="5057372" y="452458"/>
                  </a:lnTo>
                  <a:lnTo>
                    <a:pt x="4912206" y="452458"/>
                  </a:lnTo>
                  <a:lnTo>
                    <a:pt x="4912206" y="214783"/>
                  </a:lnTo>
                  <a:close/>
                  <a:moveTo>
                    <a:pt x="5393520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" name="Rectangle 26">
              <a:extLst>
                <a:ext uri="{FF2B5EF4-FFF2-40B4-BE49-F238E27FC236}">
                  <a16:creationId xmlns:a16="http://schemas.microsoft.com/office/drawing/2014/main" id="{DDFF3D93-C41F-4D06-AB6C-8083539E63E5}"/>
                </a:ext>
              </a:extLst>
            </p:cNvPr>
            <p:cNvSpPr/>
            <p:nvPr/>
          </p:nvSpPr>
          <p:spPr>
            <a:xfrm flipH="1" flipV="1">
              <a:off x="501262" y="5570427"/>
              <a:ext cx="1653085" cy="204505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933815" y="0"/>
                  </a:moveTo>
                  <a:lnTo>
                    <a:pt x="834953" y="0"/>
                  </a:lnTo>
                  <a:lnTo>
                    <a:pt x="834953" y="658575"/>
                  </a:lnTo>
                  <a:lnTo>
                    <a:pt x="751548" y="658575"/>
                  </a:lnTo>
                  <a:lnTo>
                    <a:pt x="751548" y="0"/>
                  </a:lnTo>
                  <a:lnTo>
                    <a:pt x="620863" y="0"/>
                  </a:lnTo>
                  <a:lnTo>
                    <a:pt x="620863" y="658575"/>
                  </a:lnTo>
                  <a:lnTo>
                    <a:pt x="537458" y="658575"/>
                  </a:lnTo>
                  <a:lnTo>
                    <a:pt x="537458" y="0"/>
                  </a:lnTo>
                  <a:lnTo>
                    <a:pt x="406774" y="0"/>
                  </a:lnTo>
                  <a:lnTo>
                    <a:pt x="406774" y="658575"/>
                  </a:lnTo>
                  <a:lnTo>
                    <a:pt x="323369" y="658575"/>
                  </a:lnTo>
                  <a:lnTo>
                    <a:pt x="323369" y="0"/>
                  </a:lnTo>
                  <a:lnTo>
                    <a:pt x="192684" y="0"/>
                  </a:lnTo>
                  <a:lnTo>
                    <a:pt x="192684" y="658575"/>
                  </a:lnTo>
                  <a:lnTo>
                    <a:pt x="109279" y="658575"/>
                  </a:lnTo>
                  <a:lnTo>
                    <a:pt x="109279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4933815" y="667240"/>
                  </a:lnTo>
                  <a:close/>
                  <a:moveTo>
                    <a:pt x="5147905" y="0"/>
                  </a:moveTo>
                  <a:lnTo>
                    <a:pt x="5017220" y="0"/>
                  </a:lnTo>
                  <a:lnTo>
                    <a:pt x="5017220" y="667240"/>
                  </a:lnTo>
                  <a:lnTo>
                    <a:pt x="5147905" y="667240"/>
                  </a:lnTo>
                  <a:close/>
                  <a:moveTo>
                    <a:pt x="5393520" y="0"/>
                  </a:moveTo>
                  <a:lnTo>
                    <a:pt x="5231310" y="0"/>
                  </a:lnTo>
                  <a:lnTo>
                    <a:pt x="523131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F850576D-15E7-4629-BB67-4BBE2F140094}"/>
                </a:ext>
              </a:extLst>
            </p:cNvPr>
            <p:cNvSpPr/>
            <p:nvPr/>
          </p:nvSpPr>
          <p:spPr>
            <a:xfrm rot="10800000" flipV="1">
              <a:off x="523586" y="5358778"/>
              <a:ext cx="1608437" cy="198982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942528" y="261481"/>
                  </a:moveTo>
                  <a:lnTo>
                    <a:pt x="4942528" y="389369"/>
                  </a:lnTo>
                  <a:lnTo>
                    <a:pt x="5081536" y="389369"/>
                  </a:lnTo>
                  <a:lnTo>
                    <a:pt x="5081536" y="261481"/>
                  </a:lnTo>
                  <a:close/>
                  <a:moveTo>
                    <a:pt x="4692028" y="261481"/>
                  </a:moveTo>
                  <a:lnTo>
                    <a:pt x="4692028" y="389369"/>
                  </a:lnTo>
                  <a:lnTo>
                    <a:pt x="4831036" y="389369"/>
                  </a:lnTo>
                  <a:lnTo>
                    <a:pt x="4831036" y="261481"/>
                  </a:lnTo>
                  <a:close/>
                  <a:moveTo>
                    <a:pt x="4441519" y="261481"/>
                  </a:moveTo>
                  <a:lnTo>
                    <a:pt x="4441519" y="389369"/>
                  </a:lnTo>
                  <a:lnTo>
                    <a:pt x="4580527" y="389369"/>
                  </a:lnTo>
                  <a:lnTo>
                    <a:pt x="4580527" y="261481"/>
                  </a:lnTo>
                  <a:close/>
                  <a:moveTo>
                    <a:pt x="4191008" y="261481"/>
                  </a:moveTo>
                  <a:lnTo>
                    <a:pt x="4191008" y="389369"/>
                  </a:lnTo>
                  <a:lnTo>
                    <a:pt x="4330016" y="389369"/>
                  </a:lnTo>
                  <a:lnTo>
                    <a:pt x="4330016" y="261481"/>
                  </a:lnTo>
                  <a:close/>
                  <a:moveTo>
                    <a:pt x="0" y="0"/>
                  </a:moveTo>
                  <a:lnTo>
                    <a:pt x="570675" y="0"/>
                  </a:lnTo>
                  <a:lnTo>
                    <a:pt x="570675" y="658575"/>
                  </a:lnTo>
                  <a:lnTo>
                    <a:pt x="654080" y="658575"/>
                  </a:lnTo>
                  <a:lnTo>
                    <a:pt x="654080" y="0"/>
                  </a:lnTo>
                  <a:lnTo>
                    <a:pt x="784765" y="0"/>
                  </a:lnTo>
                  <a:lnTo>
                    <a:pt x="784765" y="658575"/>
                  </a:lnTo>
                  <a:lnTo>
                    <a:pt x="868170" y="658575"/>
                  </a:lnTo>
                  <a:lnTo>
                    <a:pt x="868170" y="0"/>
                  </a:lnTo>
                  <a:lnTo>
                    <a:pt x="998854" y="0"/>
                  </a:lnTo>
                  <a:lnTo>
                    <a:pt x="998854" y="658575"/>
                  </a:lnTo>
                  <a:lnTo>
                    <a:pt x="1082259" y="658575"/>
                  </a:lnTo>
                  <a:lnTo>
                    <a:pt x="1082259" y="0"/>
                  </a:lnTo>
                  <a:lnTo>
                    <a:pt x="5393520" y="0"/>
                  </a:lnTo>
                  <a:lnTo>
                    <a:pt x="5393520" y="667240"/>
                  </a:lnTo>
                  <a:lnTo>
                    <a:pt x="0" y="667240"/>
                  </a:lnTo>
                  <a:close/>
                </a:path>
              </a:pathLst>
            </a:custGeom>
            <a:solidFill>
              <a:schemeClr val="accent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Rectangle 112">
              <a:extLst>
                <a:ext uri="{FF2B5EF4-FFF2-40B4-BE49-F238E27FC236}">
                  <a16:creationId xmlns:a16="http://schemas.microsoft.com/office/drawing/2014/main" id="{1EC3BE75-2644-4D20-8E74-EEF6ADA582A2}"/>
                </a:ext>
              </a:extLst>
            </p:cNvPr>
            <p:cNvSpPr/>
            <p:nvPr/>
          </p:nvSpPr>
          <p:spPr>
            <a:xfrm rot="10800000" flipH="1">
              <a:off x="431983" y="5132611"/>
              <a:ext cx="1791643" cy="221647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615033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615033" y="667240"/>
                  </a:lnTo>
                  <a:close/>
                  <a:moveTo>
                    <a:pt x="829123" y="0"/>
                  </a:moveTo>
                  <a:lnTo>
                    <a:pt x="698438" y="0"/>
                  </a:lnTo>
                  <a:lnTo>
                    <a:pt x="698438" y="667240"/>
                  </a:lnTo>
                  <a:lnTo>
                    <a:pt x="829123" y="667240"/>
                  </a:lnTo>
                  <a:close/>
                  <a:moveTo>
                    <a:pt x="4597121" y="0"/>
                  </a:moveTo>
                  <a:lnTo>
                    <a:pt x="912528" y="0"/>
                  </a:lnTo>
                  <a:lnTo>
                    <a:pt x="912528" y="667240"/>
                  </a:lnTo>
                  <a:lnTo>
                    <a:pt x="4597121" y="667240"/>
                  </a:lnTo>
                  <a:close/>
                  <a:moveTo>
                    <a:pt x="4811211" y="0"/>
                  </a:moveTo>
                  <a:lnTo>
                    <a:pt x="4680526" y="0"/>
                  </a:lnTo>
                  <a:lnTo>
                    <a:pt x="4680526" y="667240"/>
                  </a:lnTo>
                  <a:lnTo>
                    <a:pt x="4811211" y="667240"/>
                  </a:lnTo>
                  <a:close/>
                  <a:moveTo>
                    <a:pt x="5393520" y="0"/>
                  </a:moveTo>
                  <a:lnTo>
                    <a:pt x="4894616" y="0"/>
                  </a:lnTo>
                  <a:lnTo>
                    <a:pt x="4894616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Rectangle 98">
              <a:extLst>
                <a:ext uri="{FF2B5EF4-FFF2-40B4-BE49-F238E27FC236}">
                  <a16:creationId xmlns:a16="http://schemas.microsoft.com/office/drawing/2014/main" id="{3CA450F2-728F-4EBA-AB51-BCEAC819C073}"/>
                </a:ext>
              </a:extLst>
            </p:cNvPr>
            <p:cNvSpPr/>
            <p:nvPr/>
          </p:nvSpPr>
          <p:spPr>
            <a:xfrm rot="10800000" flipH="1">
              <a:off x="477202" y="4908978"/>
              <a:ext cx="1701206" cy="210459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577339" y="222921"/>
                  </a:moveTo>
                  <a:lnTo>
                    <a:pt x="4577339" y="451264"/>
                  </a:lnTo>
                  <a:lnTo>
                    <a:pt x="4329141" y="451264"/>
                  </a:lnTo>
                  <a:lnTo>
                    <a:pt x="4329141" y="222921"/>
                  </a:lnTo>
                  <a:close/>
                  <a:moveTo>
                    <a:pt x="5021455" y="222921"/>
                  </a:moveTo>
                  <a:lnTo>
                    <a:pt x="5021455" y="451264"/>
                  </a:lnTo>
                  <a:lnTo>
                    <a:pt x="4773257" y="451264"/>
                  </a:lnTo>
                  <a:lnTo>
                    <a:pt x="4773257" y="222921"/>
                  </a:lnTo>
                  <a:close/>
                  <a:moveTo>
                    <a:pt x="5393520" y="0"/>
                  </a:moveTo>
                  <a:lnTo>
                    <a:pt x="538365" y="0"/>
                  </a:lnTo>
                  <a:lnTo>
                    <a:pt x="538365" y="667239"/>
                  </a:lnTo>
                  <a:lnTo>
                    <a:pt x="300065" y="667239"/>
                  </a:lnTo>
                  <a:lnTo>
                    <a:pt x="300065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05304A-CF5D-40E7-A09C-00A44E9BBDF8}"/>
              </a:ext>
            </a:extLst>
          </p:cNvPr>
          <p:cNvGrpSpPr/>
          <p:nvPr/>
        </p:nvGrpSpPr>
        <p:grpSpPr>
          <a:xfrm>
            <a:off x="10167493" y="5190314"/>
            <a:ext cx="1420106" cy="1235751"/>
            <a:chOff x="4075906" y="5137696"/>
            <a:chExt cx="1420106" cy="1235751"/>
          </a:xfrm>
        </p:grpSpPr>
        <p:sp>
          <p:nvSpPr>
            <p:cNvPr id="16" name="Round Same Side Corner Rectangle 51">
              <a:extLst>
                <a:ext uri="{FF2B5EF4-FFF2-40B4-BE49-F238E27FC236}">
                  <a16:creationId xmlns:a16="http://schemas.microsoft.com/office/drawing/2014/main" id="{3B8DD0B9-AA78-4764-879F-967424E4BB02}"/>
                </a:ext>
              </a:extLst>
            </p:cNvPr>
            <p:cNvSpPr/>
            <p:nvPr/>
          </p:nvSpPr>
          <p:spPr>
            <a:xfrm rot="5400000" flipH="1">
              <a:off x="4674379" y="5298426"/>
              <a:ext cx="223160" cy="142010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17" name="Round Same Side Corner Rectangle 51">
              <a:extLst>
                <a:ext uri="{FF2B5EF4-FFF2-40B4-BE49-F238E27FC236}">
                  <a16:creationId xmlns:a16="http://schemas.microsoft.com/office/drawing/2014/main" id="{3940CC27-C722-4847-9D42-8AE49A455CFC}"/>
                </a:ext>
              </a:extLst>
            </p:cNvPr>
            <p:cNvSpPr/>
            <p:nvPr/>
          </p:nvSpPr>
          <p:spPr>
            <a:xfrm rot="16200000" flipH="1">
              <a:off x="4680603" y="5597643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18" name="Round Same Side Corner Rectangle 51">
              <a:extLst>
                <a:ext uri="{FF2B5EF4-FFF2-40B4-BE49-F238E27FC236}">
                  <a16:creationId xmlns:a16="http://schemas.microsoft.com/office/drawing/2014/main" id="{700AC68B-3062-4ADD-8E47-9C394E459B93}"/>
                </a:ext>
              </a:extLst>
            </p:cNvPr>
            <p:cNvSpPr/>
            <p:nvPr/>
          </p:nvSpPr>
          <p:spPr>
            <a:xfrm rot="16200000" flipH="1">
              <a:off x="4680603" y="5077728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19" name="Round Same Side Corner Rectangle 51">
              <a:extLst>
                <a:ext uri="{FF2B5EF4-FFF2-40B4-BE49-F238E27FC236}">
                  <a16:creationId xmlns:a16="http://schemas.microsoft.com/office/drawing/2014/main" id="{FD3FBCD9-7717-43F0-B0C1-7B1576E27629}"/>
                </a:ext>
              </a:extLst>
            </p:cNvPr>
            <p:cNvSpPr/>
            <p:nvPr/>
          </p:nvSpPr>
          <p:spPr>
            <a:xfrm rot="16200000" flipH="1">
              <a:off x="4662514" y="4825671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20" name="Round Same Side Corner Rectangle 51">
              <a:extLst>
                <a:ext uri="{FF2B5EF4-FFF2-40B4-BE49-F238E27FC236}">
                  <a16:creationId xmlns:a16="http://schemas.microsoft.com/office/drawing/2014/main" id="{40BB8B0A-2ECE-4612-ACFE-983CD63016AE}"/>
                </a:ext>
              </a:extLst>
            </p:cNvPr>
            <p:cNvSpPr/>
            <p:nvPr/>
          </p:nvSpPr>
          <p:spPr>
            <a:xfrm rot="5400000" flipH="1">
              <a:off x="4697692" y="4572604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</p:grpSp>
      <p:grpSp>
        <p:nvGrpSpPr>
          <p:cNvPr id="21" name="그룹 17">
            <a:extLst>
              <a:ext uri="{FF2B5EF4-FFF2-40B4-BE49-F238E27FC236}">
                <a16:creationId xmlns:a16="http://schemas.microsoft.com/office/drawing/2014/main" id="{970B5927-FB46-4B22-A47F-555C133F5B3C}"/>
              </a:ext>
            </a:extLst>
          </p:cNvPr>
          <p:cNvGrpSpPr/>
          <p:nvPr/>
        </p:nvGrpSpPr>
        <p:grpSpPr>
          <a:xfrm>
            <a:off x="4126686" y="1198751"/>
            <a:ext cx="2354633" cy="3339700"/>
            <a:chOff x="4391588" y="1699505"/>
            <a:chExt cx="3461258" cy="4909284"/>
          </a:xfrm>
        </p:grpSpPr>
        <p:sp>
          <p:nvSpPr>
            <p:cNvPr id="22" name="Trapezoid 22">
              <a:extLst>
                <a:ext uri="{FF2B5EF4-FFF2-40B4-BE49-F238E27FC236}">
                  <a16:creationId xmlns:a16="http://schemas.microsoft.com/office/drawing/2014/main" id="{9B2A8437-F9B1-4FC6-B2CE-0F418B061573}"/>
                </a:ext>
              </a:extLst>
            </p:cNvPr>
            <p:cNvSpPr/>
            <p:nvPr/>
          </p:nvSpPr>
          <p:spPr>
            <a:xfrm>
              <a:off x="4391588" y="4974148"/>
              <a:ext cx="2156118" cy="1634641"/>
            </a:xfrm>
            <a:custGeom>
              <a:avLst/>
              <a:gdLst/>
              <a:ahLst/>
              <a:cxnLst/>
              <a:rect l="l" t="t" r="r" b="b"/>
              <a:pathLst>
                <a:path w="2156118" h="1634641">
                  <a:moveTo>
                    <a:pt x="558525" y="0"/>
                  </a:moveTo>
                  <a:cubicBezTo>
                    <a:pt x="815259" y="90400"/>
                    <a:pt x="1107060" y="140890"/>
                    <a:pt x="1416381" y="140890"/>
                  </a:cubicBezTo>
                  <a:lnTo>
                    <a:pt x="1507965" y="136242"/>
                  </a:lnTo>
                  <a:cubicBezTo>
                    <a:pt x="1571260" y="753781"/>
                    <a:pt x="1813208" y="1287759"/>
                    <a:pt x="2156118" y="1627939"/>
                  </a:cubicBezTo>
                  <a:lnTo>
                    <a:pt x="742586" y="1634641"/>
                  </a:lnTo>
                  <a:lnTo>
                    <a:pt x="783473" y="1482794"/>
                  </a:lnTo>
                  <a:cubicBezTo>
                    <a:pt x="735436" y="1526015"/>
                    <a:pt x="755164" y="1524973"/>
                    <a:pt x="696702" y="1536226"/>
                  </a:cubicBezTo>
                  <a:lnTo>
                    <a:pt x="360265" y="1531873"/>
                  </a:lnTo>
                  <a:cubicBezTo>
                    <a:pt x="91900" y="1475400"/>
                    <a:pt x="78958" y="1364828"/>
                    <a:pt x="859" y="1187861"/>
                  </a:cubicBezTo>
                  <a:cubicBezTo>
                    <a:pt x="-5078" y="1012055"/>
                    <a:pt x="20262" y="959203"/>
                    <a:pt x="61239" y="837496"/>
                  </a:cubicBezTo>
                  <a:lnTo>
                    <a:pt x="182001" y="766286"/>
                  </a:lnTo>
                  <a:cubicBezTo>
                    <a:pt x="259540" y="604620"/>
                    <a:pt x="389206" y="374100"/>
                    <a:pt x="466746" y="340305"/>
                  </a:cubicBezTo>
                  <a:cubicBezTo>
                    <a:pt x="464918" y="303795"/>
                    <a:pt x="439632" y="264826"/>
                    <a:pt x="461262" y="230774"/>
                  </a:cubicBezTo>
                  <a:cubicBezTo>
                    <a:pt x="491633" y="197339"/>
                    <a:pt x="501153" y="210624"/>
                    <a:pt x="526312" y="196860"/>
                  </a:cubicBezTo>
                  <a:lnTo>
                    <a:pt x="515073" y="140661"/>
                  </a:lnTo>
                  <a:cubicBezTo>
                    <a:pt x="552756" y="107515"/>
                    <a:pt x="530493" y="133386"/>
                    <a:pt x="560358" y="879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F1B8157F-78EC-4DFD-878D-E257B209C422}"/>
                </a:ext>
              </a:extLst>
            </p:cNvPr>
            <p:cNvSpPr/>
            <p:nvPr/>
          </p:nvSpPr>
          <p:spPr>
            <a:xfrm>
              <a:off x="5539006" y="1699505"/>
              <a:ext cx="1759822" cy="1491930"/>
            </a:xfrm>
            <a:custGeom>
              <a:avLst/>
              <a:gdLst/>
              <a:ahLst/>
              <a:cxnLst/>
              <a:rect l="l" t="t" r="r" b="b"/>
              <a:pathLst>
                <a:path w="1759822" h="1491930">
                  <a:moveTo>
                    <a:pt x="879911" y="0"/>
                  </a:moveTo>
                  <a:lnTo>
                    <a:pt x="1759822" y="483755"/>
                  </a:lnTo>
                  <a:lnTo>
                    <a:pt x="1626857" y="556857"/>
                  </a:lnTo>
                  <a:lnTo>
                    <a:pt x="1626857" y="957160"/>
                  </a:lnTo>
                  <a:cubicBezTo>
                    <a:pt x="1647975" y="967781"/>
                    <a:pt x="1661924" y="989817"/>
                    <a:pt x="1661924" y="1015110"/>
                  </a:cubicBezTo>
                  <a:cubicBezTo>
                    <a:pt x="1661924" y="1040155"/>
                    <a:pt x="1648247" y="1062005"/>
                    <a:pt x="1627427" y="1072676"/>
                  </a:cubicBezTo>
                  <a:lnTo>
                    <a:pt x="1630074" y="1072676"/>
                  </a:lnTo>
                  <a:lnTo>
                    <a:pt x="1674046" y="1491930"/>
                  </a:lnTo>
                  <a:lnTo>
                    <a:pt x="1523254" y="1491930"/>
                  </a:lnTo>
                  <a:lnTo>
                    <a:pt x="1523254" y="1414835"/>
                  </a:lnTo>
                  <a:lnTo>
                    <a:pt x="1559141" y="1072676"/>
                  </a:lnTo>
                  <a:lnTo>
                    <a:pt x="1561788" y="1072676"/>
                  </a:lnTo>
                  <a:cubicBezTo>
                    <a:pt x="1540968" y="1062005"/>
                    <a:pt x="1527290" y="1040155"/>
                    <a:pt x="1527290" y="1015110"/>
                  </a:cubicBezTo>
                  <a:cubicBezTo>
                    <a:pt x="1527290" y="989817"/>
                    <a:pt x="1541240" y="967781"/>
                    <a:pt x="1562357" y="957160"/>
                  </a:cubicBezTo>
                  <a:lnTo>
                    <a:pt x="1562357" y="592318"/>
                  </a:lnTo>
                  <a:lnTo>
                    <a:pt x="1406686" y="756650"/>
                  </a:lnTo>
                  <a:lnTo>
                    <a:pt x="1406686" y="1027701"/>
                  </a:lnTo>
                  <a:cubicBezTo>
                    <a:pt x="1237521" y="1136357"/>
                    <a:pt x="1035980" y="1197630"/>
                    <a:pt x="820128" y="1197630"/>
                  </a:cubicBezTo>
                  <a:cubicBezTo>
                    <a:pt x="654913" y="1197630"/>
                    <a:pt x="498082" y="1161733"/>
                    <a:pt x="357461" y="1096324"/>
                  </a:cubicBezTo>
                  <a:cubicBezTo>
                    <a:pt x="358384" y="1092118"/>
                    <a:pt x="359913" y="1088133"/>
                    <a:pt x="361487" y="1084162"/>
                  </a:cubicBezTo>
                  <a:cubicBezTo>
                    <a:pt x="358803" y="1082831"/>
                    <a:pt x="355968" y="1082107"/>
                    <a:pt x="353136" y="1081396"/>
                  </a:cubicBezTo>
                  <a:lnTo>
                    <a:pt x="353136" y="756650"/>
                  </a:lnTo>
                  <a:lnTo>
                    <a:pt x="0" y="4837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4" name="Trapezoid 22">
              <a:extLst>
                <a:ext uri="{FF2B5EF4-FFF2-40B4-BE49-F238E27FC236}">
                  <a16:creationId xmlns:a16="http://schemas.microsoft.com/office/drawing/2014/main" id="{26C784BC-1F07-4E72-8225-EAADA213E1E2}"/>
                </a:ext>
              </a:extLst>
            </p:cNvPr>
            <p:cNvSpPr/>
            <p:nvPr/>
          </p:nvSpPr>
          <p:spPr>
            <a:xfrm>
              <a:off x="5785789" y="2779559"/>
              <a:ext cx="1291337" cy="1262595"/>
            </a:xfrm>
            <a:custGeom>
              <a:avLst/>
              <a:gdLst/>
              <a:ahLst/>
              <a:cxnLst/>
              <a:rect l="l" t="t" r="r" b="b"/>
              <a:pathLst>
                <a:path w="1291337" h="1262595">
                  <a:moveTo>
                    <a:pt x="1291337" y="387134"/>
                  </a:moveTo>
                  <a:lnTo>
                    <a:pt x="1291337" y="464229"/>
                  </a:lnTo>
                  <a:lnTo>
                    <a:pt x="1283251" y="464229"/>
                  </a:lnTo>
                  <a:close/>
                  <a:moveTo>
                    <a:pt x="1174769" y="0"/>
                  </a:moveTo>
                  <a:lnTo>
                    <a:pt x="1174769" y="18541"/>
                  </a:lnTo>
                  <a:lnTo>
                    <a:pt x="1163647" y="22750"/>
                  </a:lnTo>
                  <a:cubicBezTo>
                    <a:pt x="1220924" y="128978"/>
                    <a:pt x="1233895" y="263109"/>
                    <a:pt x="1204293" y="412060"/>
                  </a:cubicBezTo>
                  <a:cubicBezTo>
                    <a:pt x="1245921" y="411719"/>
                    <a:pt x="1282339" y="391704"/>
                    <a:pt x="1279660" y="482348"/>
                  </a:cubicBezTo>
                  <a:cubicBezTo>
                    <a:pt x="1271045" y="607334"/>
                    <a:pt x="1199876" y="781499"/>
                    <a:pt x="1157378" y="776155"/>
                  </a:cubicBezTo>
                  <a:cubicBezTo>
                    <a:pt x="1130754" y="771015"/>
                    <a:pt x="1114555" y="746201"/>
                    <a:pt x="1093142" y="731225"/>
                  </a:cubicBezTo>
                  <a:cubicBezTo>
                    <a:pt x="1057920" y="826172"/>
                    <a:pt x="1048762" y="930956"/>
                    <a:pt x="987476" y="1016066"/>
                  </a:cubicBezTo>
                  <a:lnTo>
                    <a:pt x="1080043" y="1097389"/>
                  </a:lnTo>
                  <a:cubicBezTo>
                    <a:pt x="1114436" y="1141334"/>
                    <a:pt x="1162490" y="1210866"/>
                    <a:pt x="1225666" y="1262595"/>
                  </a:cubicBezTo>
                  <a:cubicBezTo>
                    <a:pt x="974323" y="1220492"/>
                    <a:pt x="716748" y="1143359"/>
                    <a:pt x="462129" y="1031358"/>
                  </a:cubicBezTo>
                  <a:cubicBezTo>
                    <a:pt x="354612" y="984063"/>
                    <a:pt x="251323" y="932179"/>
                    <a:pt x="153638" y="874571"/>
                  </a:cubicBezTo>
                  <a:cubicBezTo>
                    <a:pt x="133161" y="823672"/>
                    <a:pt x="122381" y="764476"/>
                    <a:pt x="119504" y="688499"/>
                  </a:cubicBezTo>
                  <a:cubicBezTo>
                    <a:pt x="86110" y="702998"/>
                    <a:pt x="63141" y="722415"/>
                    <a:pt x="34959" y="621336"/>
                  </a:cubicBezTo>
                  <a:cubicBezTo>
                    <a:pt x="25584" y="567185"/>
                    <a:pt x="-54165" y="281884"/>
                    <a:pt x="64172" y="333473"/>
                  </a:cubicBezTo>
                  <a:cubicBezTo>
                    <a:pt x="80394" y="252314"/>
                    <a:pt x="91942" y="157335"/>
                    <a:pt x="125544" y="68623"/>
                  </a:cubicBezTo>
                  <a:cubicBezTo>
                    <a:pt x="266165" y="134032"/>
                    <a:pt x="422996" y="169929"/>
                    <a:pt x="588211" y="169929"/>
                  </a:cubicBezTo>
                  <a:cubicBezTo>
                    <a:pt x="804063" y="169929"/>
                    <a:pt x="1005604" y="108656"/>
                    <a:pt x="1174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" name="Trapezoid 22">
              <a:extLst>
                <a:ext uri="{FF2B5EF4-FFF2-40B4-BE49-F238E27FC236}">
                  <a16:creationId xmlns:a16="http://schemas.microsoft.com/office/drawing/2014/main" id="{7E97E6B5-03AF-4861-B3F4-4A26C8743B98}"/>
                </a:ext>
              </a:extLst>
            </p:cNvPr>
            <p:cNvSpPr/>
            <p:nvPr/>
          </p:nvSpPr>
          <p:spPr>
            <a:xfrm>
              <a:off x="4972448" y="3697688"/>
              <a:ext cx="2580757" cy="1374688"/>
            </a:xfrm>
            <a:custGeom>
              <a:avLst/>
              <a:gdLst/>
              <a:ahLst/>
              <a:cxnLst/>
              <a:rect l="l" t="t" r="r" b="b"/>
              <a:pathLst>
                <a:path w="2580757" h="1374688">
                  <a:moveTo>
                    <a:pt x="964280" y="0"/>
                  </a:moveTo>
                  <a:cubicBezTo>
                    <a:pt x="1061964" y="57608"/>
                    <a:pt x="1165254" y="109492"/>
                    <a:pt x="1272771" y="156787"/>
                  </a:cubicBezTo>
                  <a:cubicBezTo>
                    <a:pt x="1527390" y="268789"/>
                    <a:pt x="1784965" y="345921"/>
                    <a:pt x="2036307" y="388024"/>
                  </a:cubicBezTo>
                  <a:cubicBezTo>
                    <a:pt x="2071170" y="421655"/>
                    <a:pt x="2112399" y="447822"/>
                    <a:pt x="2158337" y="459740"/>
                  </a:cubicBezTo>
                  <a:cubicBezTo>
                    <a:pt x="2299568" y="498279"/>
                    <a:pt x="2455123" y="549367"/>
                    <a:pt x="2580757" y="609405"/>
                  </a:cubicBezTo>
                  <a:cubicBezTo>
                    <a:pt x="2295218" y="1059447"/>
                    <a:pt x="1631701" y="1374688"/>
                    <a:pt x="858792" y="1374688"/>
                  </a:cubicBezTo>
                  <a:cubicBezTo>
                    <a:pt x="549471" y="1374688"/>
                    <a:pt x="257670" y="1324198"/>
                    <a:pt x="936" y="1233798"/>
                  </a:cubicBezTo>
                  <a:lnTo>
                    <a:pt x="0" y="1188902"/>
                  </a:lnTo>
                  <a:cubicBezTo>
                    <a:pt x="23602" y="1159565"/>
                    <a:pt x="28959" y="1162194"/>
                    <a:pt x="70806" y="1100888"/>
                  </a:cubicBezTo>
                  <a:cubicBezTo>
                    <a:pt x="94879" y="1029148"/>
                    <a:pt x="100707" y="851670"/>
                    <a:pt x="174300" y="779930"/>
                  </a:cubicBezTo>
                  <a:cubicBezTo>
                    <a:pt x="218445" y="717189"/>
                    <a:pt x="304292" y="723303"/>
                    <a:pt x="369289" y="694990"/>
                  </a:cubicBezTo>
                  <a:cubicBezTo>
                    <a:pt x="589400" y="620074"/>
                    <a:pt x="783446" y="599257"/>
                    <a:pt x="1000951" y="509587"/>
                  </a:cubicBezTo>
                  <a:cubicBezTo>
                    <a:pt x="1031594" y="492835"/>
                    <a:pt x="1046599" y="439197"/>
                    <a:pt x="1082454" y="329000"/>
                  </a:cubicBezTo>
                  <a:lnTo>
                    <a:pt x="1075069" y="182531"/>
                  </a:lnTo>
                  <a:cubicBezTo>
                    <a:pt x="1024247" y="121488"/>
                    <a:pt x="986720" y="67500"/>
                    <a:pt x="964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" name="Trapezoid 22">
              <a:extLst>
                <a:ext uri="{FF2B5EF4-FFF2-40B4-BE49-F238E27FC236}">
                  <a16:creationId xmlns:a16="http://schemas.microsoft.com/office/drawing/2014/main" id="{7DDB1011-5B78-4DA3-B557-9903C0BE0D1C}"/>
                </a:ext>
              </a:extLst>
            </p:cNvPr>
            <p:cNvSpPr/>
            <p:nvPr/>
          </p:nvSpPr>
          <p:spPr>
            <a:xfrm>
              <a:off x="5951985" y="4356457"/>
              <a:ext cx="1900861" cy="2252332"/>
            </a:xfrm>
            <a:custGeom>
              <a:avLst/>
              <a:gdLst/>
              <a:ahLst/>
              <a:cxnLst/>
              <a:rect l="l" t="t" r="r" b="b"/>
              <a:pathLst>
                <a:path w="1900861" h="2252332">
                  <a:moveTo>
                    <a:pt x="1630381" y="0"/>
                  </a:moveTo>
                  <a:cubicBezTo>
                    <a:pt x="1705290" y="35739"/>
                    <a:pt x="1769558" y="74677"/>
                    <a:pt x="1813833" y="116016"/>
                  </a:cubicBezTo>
                  <a:cubicBezTo>
                    <a:pt x="1941182" y="366789"/>
                    <a:pt x="1891300" y="374114"/>
                    <a:pt x="1890938" y="588002"/>
                  </a:cubicBezTo>
                  <a:cubicBezTo>
                    <a:pt x="1844475" y="751802"/>
                    <a:pt x="1881417" y="817240"/>
                    <a:pt x="1842774" y="963827"/>
                  </a:cubicBezTo>
                  <a:cubicBezTo>
                    <a:pt x="1790990" y="1152321"/>
                    <a:pt x="1728781" y="1244911"/>
                    <a:pt x="1679604" y="1347337"/>
                  </a:cubicBezTo>
                  <a:cubicBezTo>
                    <a:pt x="1619658" y="1492268"/>
                    <a:pt x="1640509" y="1521624"/>
                    <a:pt x="1624871" y="1600160"/>
                  </a:cubicBezTo>
                  <a:lnTo>
                    <a:pt x="1567097" y="1638481"/>
                  </a:lnTo>
                  <a:cubicBezTo>
                    <a:pt x="1592202" y="1734503"/>
                    <a:pt x="1580816" y="1732164"/>
                    <a:pt x="1585070" y="1810973"/>
                  </a:cubicBezTo>
                  <a:cubicBezTo>
                    <a:pt x="1547567" y="1894683"/>
                    <a:pt x="1541341" y="1914458"/>
                    <a:pt x="1519477" y="1978496"/>
                  </a:cubicBezTo>
                  <a:lnTo>
                    <a:pt x="1557486" y="2248020"/>
                  </a:lnTo>
                  <a:lnTo>
                    <a:pt x="648153" y="2252332"/>
                  </a:lnTo>
                  <a:cubicBezTo>
                    <a:pt x="305243" y="1912152"/>
                    <a:pt x="63295" y="1378174"/>
                    <a:pt x="0" y="760635"/>
                  </a:cubicBezTo>
                  <a:cubicBezTo>
                    <a:pt x="733507" y="739994"/>
                    <a:pt x="1356200" y="432143"/>
                    <a:pt x="1630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F0B0B7-2A97-43D2-8468-A9CCF4A64B1D}"/>
                </a:ext>
              </a:extLst>
            </p:cNvPr>
            <p:cNvSpPr txBox="1"/>
            <p:nvPr/>
          </p:nvSpPr>
          <p:spPr>
            <a:xfrm>
              <a:off x="6209567" y="2267849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27CD04-BBD4-4A7A-A61D-1E96657ECE68}"/>
                </a:ext>
              </a:extLst>
            </p:cNvPr>
            <p:cNvSpPr txBox="1"/>
            <p:nvPr/>
          </p:nvSpPr>
          <p:spPr>
            <a:xfrm>
              <a:off x="6288475" y="312896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768FCD-80E6-4039-8945-CD90BEB7F9BC}"/>
                </a:ext>
              </a:extLst>
            </p:cNvPr>
            <p:cNvSpPr txBox="1"/>
            <p:nvPr/>
          </p:nvSpPr>
          <p:spPr>
            <a:xfrm>
              <a:off x="5886651" y="4404596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3501D2-FBE5-4A2F-9C25-4EF35ACECED1}"/>
                </a:ext>
              </a:extLst>
            </p:cNvPr>
            <p:cNvSpPr txBox="1"/>
            <p:nvPr/>
          </p:nvSpPr>
          <p:spPr>
            <a:xfrm>
              <a:off x="5260297" y="559141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04D776-AD34-4FB3-BA49-A72F3BC43191}"/>
                </a:ext>
              </a:extLst>
            </p:cNvPr>
            <p:cNvSpPr txBox="1"/>
            <p:nvPr/>
          </p:nvSpPr>
          <p:spPr>
            <a:xfrm>
              <a:off x="6632775" y="5391358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D78E8A6-1A75-4C0E-A675-2045C887A6FB}"/>
              </a:ext>
            </a:extLst>
          </p:cNvPr>
          <p:cNvGrpSpPr/>
          <p:nvPr/>
        </p:nvGrpSpPr>
        <p:grpSpPr>
          <a:xfrm>
            <a:off x="2426445" y="1400685"/>
            <a:ext cx="2173825" cy="3090602"/>
            <a:chOff x="1105009" y="665240"/>
            <a:chExt cx="3688534" cy="524411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35C2A6-D07F-48A6-BA5E-5AD58FA1C639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002E128-9CA1-4DF3-8BD5-89A48D6C29F8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 rot="16200000">
            <a:off x="7272439" y="1911135"/>
            <a:ext cx="2150903" cy="1120198"/>
            <a:chOff x="-3373" y="3444677"/>
            <a:chExt cx="3155739" cy="1643520"/>
          </a:xfrm>
        </p:grpSpPr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DE9AD26-98EC-40BE-9800-996D158CCCFA}"/>
              </a:ext>
            </a:extLst>
          </p:cNvPr>
          <p:cNvGrpSpPr/>
          <p:nvPr/>
        </p:nvGrpSpPr>
        <p:grpSpPr>
          <a:xfrm>
            <a:off x="3247127" y="4790218"/>
            <a:ext cx="988129" cy="1844268"/>
            <a:chOff x="3501573" y="3178068"/>
            <a:chExt cx="1340594" cy="273784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4F36E36-9A24-4B09-A668-5E5753E9DE57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41A5099-16D7-42D1-B168-23F80F5F9400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35EFE41-2D05-4431-8EC1-5968CE80DE39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9D184BC-DD4D-4919-9D63-F90BA0FD2103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E2DC3A3-2F7E-496E-9ACD-93677BBFFA3D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4103E2E-5EFB-42EB-BE6E-772DA583A085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A6156B2-2DA5-4312-BBC7-23C8FEAA3193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FD9DCD8-FEE0-4BCA-8559-04433AE444A0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2B22222-C232-4707-B2C1-930D458345DF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17B9510-DB9B-4F7B-8B88-B3F1D85F5A1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38EFEDB-E63E-441A-BB6B-D87BF6DD7A4A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B6B7A6D-A6CD-4CFC-A088-83AD98176BF2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0DACCF5-4277-4D47-9260-9B231285526D}"/>
              </a:ext>
            </a:extLst>
          </p:cNvPr>
          <p:cNvGrpSpPr/>
          <p:nvPr/>
        </p:nvGrpSpPr>
        <p:grpSpPr>
          <a:xfrm>
            <a:off x="4815793" y="4775859"/>
            <a:ext cx="2950989" cy="1777107"/>
            <a:chOff x="4098364" y="1571764"/>
            <a:chExt cx="7301609" cy="4397082"/>
          </a:xfrm>
        </p:grpSpPr>
        <p:grpSp>
          <p:nvGrpSpPr>
            <p:cNvPr id="54" name="Graphic 55">
              <a:extLst>
                <a:ext uri="{FF2B5EF4-FFF2-40B4-BE49-F238E27FC236}">
                  <a16:creationId xmlns:a16="http://schemas.microsoft.com/office/drawing/2014/main" id="{C6A348CC-87AE-4B00-B02A-4EBC469E30DD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B8C5B08-A7D9-4BC0-857B-C820C9C1DE1F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D2D3122-C7DF-4A62-A10C-044AC1064A0C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5F9786C-03AA-4361-B8B3-A9DD55FE4994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9AD6E9-3B71-41E1-A14E-21F2F9BB05F4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7EBC20B-908C-46DC-A95C-F92F52C0053B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D279F42-D5D2-46CA-A806-C298791DA5D0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D650435-A068-4599-8E8B-A866D64B195F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DA23AEF-39D8-4943-90D7-DB2A3259F6E6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C220AE7-9254-4918-8929-74AE4072CF90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610B451-8D01-4DE1-AABE-5BAB6D216453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D663B3-3FAF-428B-900D-128AFD56A19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85A6280-62ED-4C4E-9AE5-231E0F58025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FCA755E-20F2-4E5F-97EF-A0D29504C1AB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D9BF787-E9FD-45C2-8699-CC4D18319623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59007C5-F4E6-4624-B28D-97D41596E091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EF9EC2D-32F5-4BF5-A6D8-4A3F22B801C2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F627FD7-DCD0-4CEC-8EDE-BD7067A7092D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BA0887E-096F-479F-B84F-EFA556DF7E28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957B547-4369-4DC0-A571-749E1113011E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898A6EC-8DA0-47B2-8DB9-4739DC7E0469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4A24662-B87D-4D7B-9347-0B24CE6A565B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447A7C6C-B436-4F62-B65F-741320C6F540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FE8597B-1569-4162-A310-912D853129F4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69C863A-B1AD-4F76-9B56-493EE3BD278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C839B9FA-B992-4054-9CE7-BC17EA366412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CA96942-089B-49FE-85D6-10C6D6B6F8C3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5B116FA-DF78-4D5C-9B8B-918D6794E3E9}"/>
              </a:ext>
            </a:extLst>
          </p:cNvPr>
          <p:cNvGrpSpPr/>
          <p:nvPr/>
        </p:nvGrpSpPr>
        <p:grpSpPr>
          <a:xfrm>
            <a:off x="8352468" y="5229028"/>
            <a:ext cx="1435315" cy="1261931"/>
            <a:chOff x="3983887" y="4061275"/>
            <a:chExt cx="2122406" cy="1866023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EDC652D-2B8B-4877-9A03-732ED8E4C0DE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5" name="Freeform 15">
                <a:extLst>
                  <a:ext uri="{FF2B5EF4-FFF2-40B4-BE49-F238E27FC236}">
                    <a16:creationId xmlns:a16="http://schemas.microsoft.com/office/drawing/2014/main" id="{990D8054-1B0D-42C1-A98D-46C3EA45486E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96" name="Rectangle 22">
                <a:extLst>
                  <a:ext uri="{FF2B5EF4-FFF2-40B4-BE49-F238E27FC236}">
                    <a16:creationId xmlns:a16="http://schemas.microsoft.com/office/drawing/2014/main" id="{DE12ABC0-6F33-4A67-B3FF-8D68FEF03810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82C7CF0-F921-4714-AF84-56BEAA41CC5A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CC447F76-DA58-4828-9FC2-4295F9485F5A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B6760C22-509E-4905-9135-C81CB4208E4F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E44D967-D7D5-499A-8F4C-FB70C082F537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1" name="Freeform 21">
                <a:extLst>
                  <a:ext uri="{FF2B5EF4-FFF2-40B4-BE49-F238E27FC236}">
                    <a16:creationId xmlns:a16="http://schemas.microsoft.com/office/drawing/2014/main" id="{E50D6C3A-48E0-4281-B031-3F990C2CAEE9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92" name="Rectangle 22">
                <a:extLst>
                  <a:ext uri="{FF2B5EF4-FFF2-40B4-BE49-F238E27FC236}">
                    <a16:creationId xmlns:a16="http://schemas.microsoft.com/office/drawing/2014/main" id="{ADF0C84A-8F21-4267-B82E-C4B0F00F467A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C415919-433D-4380-BB02-440DD31D614D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9" name="Freeform 24">
                <a:extLst>
                  <a:ext uri="{FF2B5EF4-FFF2-40B4-BE49-F238E27FC236}">
                    <a16:creationId xmlns:a16="http://schemas.microsoft.com/office/drawing/2014/main" id="{857E28F4-93B5-4AB3-B643-BCB9583B0AA4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90" name="Rectangle 22">
                <a:extLst>
                  <a:ext uri="{FF2B5EF4-FFF2-40B4-BE49-F238E27FC236}">
                    <a16:creationId xmlns:a16="http://schemas.microsoft.com/office/drawing/2014/main" id="{A36523D8-E1CA-487A-8CBD-428DBA0C5D72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689C4B-4307-4373-84A5-09EF6ADDAECA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7" name="Freeform 27">
                <a:extLst>
                  <a:ext uri="{FF2B5EF4-FFF2-40B4-BE49-F238E27FC236}">
                    <a16:creationId xmlns:a16="http://schemas.microsoft.com/office/drawing/2014/main" id="{DE515BEB-EC2E-4833-A06D-A53CD19358C0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88" name="Freeform 28">
                <a:extLst>
                  <a:ext uri="{FF2B5EF4-FFF2-40B4-BE49-F238E27FC236}">
                    <a16:creationId xmlns:a16="http://schemas.microsoft.com/office/drawing/2014/main" id="{68D258A4-5BD8-4ADD-965A-1201E02D3B2E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97" name="Freeform 2">
            <a:extLst>
              <a:ext uri="{FF2B5EF4-FFF2-40B4-BE49-F238E27FC236}">
                <a16:creationId xmlns:a16="http://schemas.microsoft.com/office/drawing/2014/main" id="{C49D7754-5060-4247-B3BA-4AE9D5BE58DA}"/>
              </a:ext>
            </a:extLst>
          </p:cNvPr>
          <p:cNvSpPr/>
          <p:nvPr/>
        </p:nvSpPr>
        <p:spPr>
          <a:xfrm>
            <a:off x="6349461" y="1249714"/>
            <a:ext cx="1417321" cy="2396406"/>
          </a:xfrm>
          <a:custGeom>
            <a:avLst/>
            <a:gdLst>
              <a:gd name="connsiteX0" fmla="*/ 811033 w 3490622"/>
              <a:gd name="connsiteY0" fmla="*/ 4778734 h 4778734"/>
              <a:gd name="connsiteX1" fmla="*/ 803081 w 3490622"/>
              <a:gd name="connsiteY1" fmla="*/ 4341412 h 4778734"/>
              <a:gd name="connsiteX2" fmla="*/ 437321 w 3490622"/>
              <a:gd name="connsiteY2" fmla="*/ 2313830 h 4778734"/>
              <a:gd name="connsiteX3" fmla="*/ 0 w 3490622"/>
              <a:gd name="connsiteY3" fmla="*/ 938254 h 4778734"/>
              <a:gd name="connsiteX4" fmla="*/ 747422 w 3490622"/>
              <a:gd name="connsiteY4" fmla="*/ 2019631 h 4778734"/>
              <a:gd name="connsiteX5" fmla="*/ 667909 w 3490622"/>
              <a:gd name="connsiteY5" fmla="*/ 182880 h 4778734"/>
              <a:gd name="connsiteX6" fmla="*/ 1264257 w 3490622"/>
              <a:gd name="connsiteY6" fmla="*/ 1804946 h 4778734"/>
              <a:gd name="connsiteX7" fmla="*/ 1407380 w 3490622"/>
              <a:gd name="connsiteY7" fmla="*/ 0 h 4778734"/>
              <a:gd name="connsiteX8" fmla="*/ 1757238 w 3490622"/>
              <a:gd name="connsiteY8" fmla="*/ 1868557 h 4778734"/>
              <a:gd name="connsiteX9" fmla="*/ 2456953 w 3490622"/>
              <a:gd name="connsiteY9" fmla="*/ 333955 h 4778734"/>
              <a:gd name="connsiteX10" fmla="*/ 2194560 w 3490622"/>
              <a:gd name="connsiteY10" fmla="*/ 2003729 h 4778734"/>
              <a:gd name="connsiteX11" fmla="*/ 2305878 w 3490622"/>
              <a:gd name="connsiteY11" fmla="*/ 2759103 h 4778734"/>
              <a:gd name="connsiteX12" fmla="*/ 2623930 w 3490622"/>
              <a:gd name="connsiteY12" fmla="*/ 2361537 h 4778734"/>
              <a:gd name="connsiteX13" fmla="*/ 3490622 w 3490622"/>
              <a:gd name="connsiteY13" fmla="*/ 2210463 h 4778734"/>
              <a:gd name="connsiteX14" fmla="*/ 2759102 w 3490622"/>
              <a:gd name="connsiteY14" fmla="*/ 2989690 h 4778734"/>
              <a:gd name="connsiteX15" fmla="*/ 2051436 w 3490622"/>
              <a:gd name="connsiteY15" fmla="*/ 4007457 h 4778734"/>
              <a:gd name="connsiteX16" fmla="*/ 2210462 w 3490622"/>
              <a:gd name="connsiteY16" fmla="*/ 4778734 h 4778734"/>
              <a:gd name="connsiteX17" fmla="*/ 811033 w 3490622"/>
              <a:gd name="connsiteY17" fmla="*/ 4778734 h 4778734"/>
              <a:gd name="connsiteX0" fmla="*/ 755374 w 3434963"/>
              <a:gd name="connsiteY0" fmla="*/ 4778734 h 4778734"/>
              <a:gd name="connsiteX1" fmla="*/ 747422 w 3434963"/>
              <a:gd name="connsiteY1" fmla="*/ 4341412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46514"/>
              <a:gd name="connsiteY0" fmla="*/ 4778734 h 4778734"/>
              <a:gd name="connsiteX1" fmla="*/ 795131 w 3446514"/>
              <a:gd name="connsiteY1" fmla="*/ 4142631 h 4778734"/>
              <a:gd name="connsiteX2" fmla="*/ 381662 w 3446514"/>
              <a:gd name="connsiteY2" fmla="*/ 2313830 h 4778734"/>
              <a:gd name="connsiteX3" fmla="*/ 0 w 3446514"/>
              <a:gd name="connsiteY3" fmla="*/ 1017767 h 4778734"/>
              <a:gd name="connsiteX4" fmla="*/ 691763 w 3446514"/>
              <a:gd name="connsiteY4" fmla="*/ 2019631 h 4778734"/>
              <a:gd name="connsiteX5" fmla="*/ 612250 w 3446514"/>
              <a:gd name="connsiteY5" fmla="*/ 182880 h 4778734"/>
              <a:gd name="connsiteX6" fmla="*/ 1208598 w 3446514"/>
              <a:gd name="connsiteY6" fmla="*/ 1804946 h 4778734"/>
              <a:gd name="connsiteX7" fmla="*/ 1351721 w 3446514"/>
              <a:gd name="connsiteY7" fmla="*/ 0 h 4778734"/>
              <a:gd name="connsiteX8" fmla="*/ 1701579 w 3446514"/>
              <a:gd name="connsiteY8" fmla="*/ 1868557 h 4778734"/>
              <a:gd name="connsiteX9" fmla="*/ 2401294 w 3446514"/>
              <a:gd name="connsiteY9" fmla="*/ 333955 h 4778734"/>
              <a:gd name="connsiteX10" fmla="*/ 2138901 w 3446514"/>
              <a:gd name="connsiteY10" fmla="*/ 2003729 h 4778734"/>
              <a:gd name="connsiteX11" fmla="*/ 2250219 w 3446514"/>
              <a:gd name="connsiteY11" fmla="*/ 2759103 h 4778734"/>
              <a:gd name="connsiteX12" fmla="*/ 2568271 w 3446514"/>
              <a:gd name="connsiteY12" fmla="*/ 2361537 h 4778734"/>
              <a:gd name="connsiteX13" fmla="*/ 3434963 w 3446514"/>
              <a:gd name="connsiteY13" fmla="*/ 2210463 h 4778734"/>
              <a:gd name="connsiteX14" fmla="*/ 2703443 w 3446514"/>
              <a:gd name="connsiteY14" fmla="*/ 2989690 h 4778734"/>
              <a:gd name="connsiteX15" fmla="*/ 2043485 w 3446514"/>
              <a:gd name="connsiteY15" fmla="*/ 4055165 h 4778734"/>
              <a:gd name="connsiteX16" fmla="*/ 2154803 w 3446514"/>
              <a:gd name="connsiteY16" fmla="*/ 4778734 h 4778734"/>
              <a:gd name="connsiteX17" fmla="*/ 755374 w 3446514"/>
              <a:gd name="connsiteY17" fmla="*/ 4778734 h 4778734"/>
              <a:gd name="connsiteX0" fmla="*/ 755374 w 3448610"/>
              <a:gd name="connsiteY0" fmla="*/ 4778734 h 4778734"/>
              <a:gd name="connsiteX1" fmla="*/ 795131 w 3448610"/>
              <a:gd name="connsiteY1" fmla="*/ 4142631 h 4778734"/>
              <a:gd name="connsiteX2" fmla="*/ 381662 w 3448610"/>
              <a:gd name="connsiteY2" fmla="*/ 2313830 h 4778734"/>
              <a:gd name="connsiteX3" fmla="*/ 0 w 3448610"/>
              <a:gd name="connsiteY3" fmla="*/ 1017767 h 4778734"/>
              <a:gd name="connsiteX4" fmla="*/ 691763 w 3448610"/>
              <a:gd name="connsiteY4" fmla="*/ 2019631 h 4778734"/>
              <a:gd name="connsiteX5" fmla="*/ 612250 w 3448610"/>
              <a:gd name="connsiteY5" fmla="*/ 182880 h 4778734"/>
              <a:gd name="connsiteX6" fmla="*/ 1208598 w 3448610"/>
              <a:gd name="connsiteY6" fmla="*/ 1804946 h 4778734"/>
              <a:gd name="connsiteX7" fmla="*/ 1351721 w 3448610"/>
              <a:gd name="connsiteY7" fmla="*/ 0 h 4778734"/>
              <a:gd name="connsiteX8" fmla="*/ 1701579 w 3448610"/>
              <a:gd name="connsiteY8" fmla="*/ 1868557 h 4778734"/>
              <a:gd name="connsiteX9" fmla="*/ 2401294 w 3448610"/>
              <a:gd name="connsiteY9" fmla="*/ 333955 h 4778734"/>
              <a:gd name="connsiteX10" fmla="*/ 2138901 w 3448610"/>
              <a:gd name="connsiteY10" fmla="*/ 2003729 h 4778734"/>
              <a:gd name="connsiteX11" fmla="*/ 2250219 w 3448610"/>
              <a:gd name="connsiteY11" fmla="*/ 2759103 h 4778734"/>
              <a:gd name="connsiteX12" fmla="*/ 2687541 w 3448610"/>
              <a:gd name="connsiteY12" fmla="*/ 2313829 h 4778734"/>
              <a:gd name="connsiteX13" fmla="*/ 3434963 w 3448610"/>
              <a:gd name="connsiteY13" fmla="*/ 2210463 h 4778734"/>
              <a:gd name="connsiteX14" fmla="*/ 2703443 w 3448610"/>
              <a:gd name="connsiteY14" fmla="*/ 2989690 h 4778734"/>
              <a:gd name="connsiteX15" fmla="*/ 2043485 w 3448610"/>
              <a:gd name="connsiteY15" fmla="*/ 4055165 h 4778734"/>
              <a:gd name="connsiteX16" fmla="*/ 2154803 w 3448610"/>
              <a:gd name="connsiteY16" fmla="*/ 4778734 h 4778734"/>
              <a:gd name="connsiteX17" fmla="*/ 755374 w 3448610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57808 w 3448452"/>
              <a:gd name="connsiteY2" fmla="*/ 2321781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57808 w 3448452"/>
              <a:gd name="connsiteY2" fmla="*/ 2321781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687258 w 3523460"/>
              <a:gd name="connsiteY5" fmla="*/ 182880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687258 w 3523460"/>
              <a:gd name="connsiteY5" fmla="*/ 182880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51801 w 3523460"/>
              <a:gd name="connsiteY6" fmla="*/ 1812897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31026 h 4731026"/>
              <a:gd name="connsiteX1" fmla="*/ 870139 w 3523460"/>
              <a:gd name="connsiteY1" fmla="*/ 4094923 h 4731026"/>
              <a:gd name="connsiteX2" fmla="*/ 432816 w 3523460"/>
              <a:gd name="connsiteY2" fmla="*/ 2274073 h 4731026"/>
              <a:gd name="connsiteX3" fmla="*/ 75008 w 3523460"/>
              <a:gd name="connsiteY3" fmla="*/ 970059 h 4731026"/>
              <a:gd name="connsiteX4" fmla="*/ 766771 w 3523460"/>
              <a:gd name="connsiteY4" fmla="*/ 1971923 h 4731026"/>
              <a:gd name="connsiteX5" fmla="*/ 711112 w 3523460"/>
              <a:gd name="connsiteY5" fmla="*/ 214685 h 4731026"/>
              <a:gd name="connsiteX6" fmla="*/ 1251801 w 3523460"/>
              <a:gd name="connsiteY6" fmla="*/ 1765189 h 4731026"/>
              <a:gd name="connsiteX7" fmla="*/ 1458534 w 3523460"/>
              <a:gd name="connsiteY7" fmla="*/ 0 h 4731026"/>
              <a:gd name="connsiteX8" fmla="*/ 1776587 w 3523460"/>
              <a:gd name="connsiteY8" fmla="*/ 1820849 h 4731026"/>
              <a:gd name="connsiteX9" fmla="*/ 2476302 w 3523460"/>
              <a:gd name="connsiteY9" fmla="*/ 286247 h 4731026"/>
              <a:gd name="connsiteX10" fmla="*/ 2213909 w 3523460"/>
              <a:gd name="connsiteY10" fmla="*/ 1956021 h 4731026"/>
              <a:gd name="connsiteX11" fmla="*/ 2325227 w 3523460"/>
              <a:gd name="connsiteY11" fmla="*/ 2711395 h 4731026"/>
              <a:gd name="connsiteX12" fmla="*/ 2762549 w 3523460"/>
              <a:gd name="connsiteY12" fmla="*/ 2266121 h 4731026"/>
              <a:gd name="connsiteX13" fmla="*/ 3509971 w 3523460"/>
              <a:gd name="connsiteY13" fmla="*/ 2162755 h 4731026"/>
              <a:gd name="connsiteX14" fmla="*/ 2778451 w 3523460"/>
              <a:gd name="connsiteY14" fmla="*/ 2941982 h 4731026"/>
              <a:gd name="connsiteX15" fmla="*/ 2118493 w 3523460"/>
              <a:gd name="connsiteY15" fmla="*/ 4007457 h 4731026"/>
              <a:gd name="connsiteX16" fmla="*/ 2229811 w 3523460"/>
              <a:gd name="connsiteY16" fmla="*/ 4731026 h 4731026"/>
              <a:gd name="connsiteX17" fmla="*/ 830382 w 3523460"/>
              <a:gd name="connsiteY17" fmla="*/ 4731026 h 473102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76302 w 3523460"/>
              <a:gd name="connsiteY9" fmla="*/ 286597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76302 w 3523460"/>
              <a:gd name="connsiteY9" fmla="*/ 286597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21860 w 3523460"/>
              <a:gd name="connsiteY10" fmla="*/ 201203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21860 w 3523460"/>
              <a:gd name="connsiteY10" fmla="*/ 201203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776587 w 3523460"/>
              <a:gd name="connsiteY9" fmla="*/ 1821199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75655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48433 w 3523460"/>
              <a:gd name="connsiteY6" fmla="*/ 1717831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48433 w 3523460"/>
              <a:gd name="connsiteY6" fmla="*/ 1717831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92761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838333 w 3523460"/>
              <a:gd name="connsiteY4" fmla="*/ 2003886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34965 w 3523460"/>
              <a:gd name="connsiteY4" fmla="*/ 2027740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34965 w 3523460"/>
              <a:gd name="connsiteY4" fmla="*/ 2027740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04092 w 3523460"/>
              <a:gd name="connsiteY7" fmla="*/ 1773290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35897 w 3523460"/>
              <a:gd name="connsiteY7" fmla="*/ 1868706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35897 w 3523460"/>
              <a:gd name="connsiteY7" fmla="*/ 1868706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4 h 4731174"/>
              <a:gd name="connsiteX1" fmla="*/ 870139 w 3523460"/>
              <a:gd name="connsiteY1" fmla="*/ 4095071 h 4731174"/>
              <a:gd name="connsiteX2" fmla="*/ 432816 w 3523460"/>
              <a:gd name="connsiteY2" fmla="*/ 2274221 h 4731174"/>
              <a:gd name="connsiteX3" fmla="*/ 75008 w 3523460"/>
              <a:gd name="connsiteY3" fmla="*/ 970207 h 4731174"/>
              <a:gd name="connsiteX4" fmla="*/ 750867 w 3523460"/>
              <a:gd name="connsiteY4" fmla="*/ 2107243 h 4731174"/>
              <a:gd name="connsiteX5" fmla="*/ 838333 w 3523460"/>
              <a:gd name="connsiteY5" fmla="*/ 2035682 h 4731174"/>
              <a:gd name="connsiteX6" fmla="*/ 711112 w 3523460"/>
              <a:gd name="connsiteY6" fmla="*/ 214833 h 4731174"/>
              <a:gd name="connsiteX7" fmla="*/ 1235897 w 3523460"/>
              <a:gd name="connsiteY7" fmla="*/ 1868704 h 4731174"/>
              <a:gd name="connsiteX8" fmla="*/ 1339265 w 3523460"/>
              <a:gd name="connsiteY8" fmla="*/ 1828947 h 4731174"/>
              <a:gd name="connsiteX9" fmla="*/ 1458534 w 3523460"/>
              <a:gd name="connsiteY9" fmla="*/ 148 h 4731174"/>
              <a:gd name="connsiteX10" fmla="*/ 1705024 w 3523460"/>
              <a:gd name="connsiteY10" fmla="*/ 1813044 h 4731174"/>
              <a:gd name="connsiteX11" fmla="*/ 1816344 w 3523460"/>
              <a:gd name="connsiteY11" fmla="*/ 1868705 h 4731174"/>
              <a:gd name="connsiteX12" fmla="*/ 2492205 w 3523460"/>
              <a:gd name="connsiteY12" fmla="*/ 334103 h 4731174"/>
              <a:gd name="connsiteX13" fmla="*/ 2221860 w 3523460"/>
              <a:gd name="connsiteY13" fmla="*/ 2011829 h 4731174"/>
              <a:gd name="connsiteX14" fmla="*/ 2325227 w 3523460"/>
              <a:gd name="connsiteY14" fmla="*/ 2711543 h 4731174"/>
              <a:gd name="connsiteX15" fmla="*/ 2762549 w 3523460"/>
              <a:gd name="connsiteY15" fmla="*/ 2266269 h 4731174"/>
              <a:gd name="connsiteX16" fmla="*/ 3509971 w 3523460"/>
              <a:gd name="connsiteY16" fmla="*/ 2162903 h 4731174"/>
              <a:gd name="connsiteX17" fmla="*/ 2778451 w 3523460"/>
              <a:gd name="connsiteY17" fmla="*/ 2942130 h 4731174"/>
              <a:gd name="connsiteX18" fmla="*/ 2118493 w 3523460"/>
              <a:gd name="connsiteY18" fmla="*/ 4007605 h 4731174"/>
              <a:gd name="connsiteX19" fmla="*/ 2229811 w 3523460"/>
              <a:gd name="connsiteY19" fmla="*/ 4731174 h 4731174"/>
              <a:gd name="connsiteX20" fmla="*/ 830382 w 3523460"/>
              <a:gd name="connsiteY20" fmla="*/ 4731174 h 4731174"/>
              <a:gd name="connsiteX0" fmla="*/ 830382 w 3523460"/>
              <a:gd name="connsiteY0" fmla="*/ 4731174 h 4731174"/>
              <a:gd name="connsiteX1" fmla="*/ 870139 w 3523460"/>
              <a:gd name="connsiteY1" fmla="*/ 4095071 h 4731174"/>
              <a:gd name="connsiteX2" fmla="*/ 432816 w 3523460"/>
              <a:gd name="connsiteY2" fmla="*/ 2274221 h 4731174"/>
              <a:gd name="connsiteX3" fmla="*/ 75008 w 3523460"/>
              <a:gd name="connsiteY3" fmla="*/ 970207 h 4731174"/>
              <a:gd name="connsiteX4" fmla="*/ 750867 w 3523460"/>
              <a:gd name="connsiteY4" fmla="*/ 2107243 h 4731174"/>
              <a:gd name="connsiteX5" fmla="*/ 838333 w 3523460"/>
              <a:gd name="connsiteY5" fmla="*/ 2035682 h 4731174"/>
              <a:gd name="connsiteX6" fmla="*/ 711112 w 3523460"/>
              <a:gd name="connsiteY6" fmla="*/ 214833 h 4731174"/>
              <a:gd name="connsiteX7" fmla="*/ 1235897 w 3523460"/>
              <a:gd name="connsiteY7" fmla="*/ 1868704 h 4731174"/>
              <a:gd name="connsiteX8" fmla="*/ 1339265 w 3523460"/>
              <a:gd name="connsiteY8" fmla="*/ 1828947 h 4731174"/>
              <a:gd name="connsiteX9" fmla="*/ 1458534 w 3523460"/>
              <a:gd name="connsiteY9" fmla="*/ 148 h 4731174"/>
              <a:gd name="connsiteX10" fmla="*/ 1705024 w 3523460"/>
              <a:gd name="connsiteY10" fmla="*/ 1813044 h 4731174"/>
              <a:gd name="connsiteX11" fmla="*/ 1816344 w 3523460"/>
              <a:gd name="connsiteY11" fmla="*/ 1868705 h 4731174"/>
              <a:gd name="connsiteX12" fmla="*/ 2492205 w 3523460"/>
              <a:gd name="connsiteY12" fmla="*/ 334103 h 4731174"/>
              <a:gd name="connsiteX13" fmla="*/ 2221860 w 3523460"/>
              <a:gd name="connsiteY13" fmla="*/ 2011829 h 4731174"/>
              <a:gd name="connsiteX14" fmla="*/ 2325227 w 3523460"/>
              <a:gd name="connsiteY14" fmla="*/ 2711543 h 4731174"/>
              <a:gd name="connsiteX15" fmla="*/ 2762549 w 3523460"/>
              <a:gd name="connsiteY15" fmla="*/ 2266269 h 4731174"/>
              <a:gd name="connsiteX16" fmla="*/ 3509971 w 3523460"/>
              <a:gd name="connsiteY16" fmla="*/ 2162903 h 4731174"/>
              <a:gd name="connsiteX17" fmla="*/ 2778451 w 3523460"/>
              <a:gd name="connsiteY17" fmla="*/ 2942130 h 4731174"/>
              <a:gd name="connsiteX18" fmla="*/ 2118493 w 3523460"/>
              <a:gd name="connsiteY18" fmla="*/ 4007605 h 4731174"/>
              <a:gd name="connsiteX19" fmla="*/ 2229811 w 3523460"/>
              <a:gd name="connsiteY19" fmla="*/ 4731174 h 4731174"/>
              <a:gd name="connsiteX20" fmla="*/ 830382 w 3523460"/>
              <a:gd name="connsiteY20" fmla="*/ 4731174 h 4731174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05024 w 3523460"/>
              <a:gd name="connsiteY10" fmla="*/ 1813042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28878 w 3523460"/>
              <a:gd name="connsiteY10" fmla="*/ 1828945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28878 w 3523460"/>
              <a:gd name="connsiteY10" fmla="*/ 1828945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727477 w 3523460"/>
              <a:gd name="connsiteY0" fmla="*/ 5951236 h 5951236"/>
              <a:gd name="connsiteX1" fmla="*/ 870139 w 3523460"/>
              <a:gd name="connsiteY1" fmla="*/ 4094960 h 5951236"/>
              <a:gd name="connsiteX2" fmla="*/ 432816 w 3523460"/>
              <a:gd name="connsiteY2" fmla="*/ 2274110 h 5951236"/>
              <a:gd name="connsiteX3" fmla="*/ 75008 w 3523460"/>
              <a:gd name="connsiteY3" fmla="*/ 970096 h 5951236"/>
              <a:gd name="connsiteX4" fmla="*/ 750867 w 3523460"/>
              <a:gd name="connsiteY4" fmla="*/ 2107132 h 5951236"/>
              <a:gd name="connsiteX5" fmla="*/ 838333 w 3523460"/>
              <a:gd name="connsiteY5" fmla="*/ 2035571 h 5951236"/>
              <a:gd name="connsiteX6" fmla="*/ 711112 w 3523460"/>
              <a:gd name="connsiteY6" fmla="*/ 214722 h 5951236"/>
              <a:gd name="connsiteX7" fmla="*/ 1235897 w 3523460"/>
              <a:gd name="connsiteY7" fmla="*/ 1868593 h 5951236"/>
              <a:gd name="connsiteX8" fmla="*/ 1315411 w 3523460"/>
              <a:gd name="connsiteY8" fmla="*/ 1852690 h 5951236"/>
              <a:gd name="connsiteX9" fmla="*/ 1458534 w 3523460"/>
              <a:gd name="connsiteY9" fmla="*/ 37 h 5951236"/>
              <a:gd name="connsiteX10" fmla="*/ 1728878 w 3523460"/>
              <a:gd name="connsiteY10" fmla="*/ 1828836 h 5951236"/>
              <a:gd name="connsiteX11" fmla="*/ 1816344 w 3523460"/>
              <a:gd name="connsiteY11" fmla="*/ 1868594 h 5951236"/>
              <a:gd name="connsiteX12" fmla="*/ 2492205 w 3523460"/>
              <a:gd name="connsiteY12" fmla="*/ 333992 h 5951236"/>
              <a:gd name="connsiteX13" fmla="*/ 2221860 w 3523460"/>
              <a:gd name="connsiteY13" fmla="*/ 2011718 h 5951236"/>
              <a:gd name="connsiteX14" fmla="*/ 2325227 w 3523460"/>
              <a:gd name="connsiteY14" fmla="*/ 2711432 h 5951236"/>
              <a:gd name="connsiteX15" fmla="*/ 2762549 w 3523460"/>
              <a:gd name="connsiteY15" fmla="*/ 2266158 h 5951236"/>
              <a:gd name="connsiteX16" fmla="*/ 3509971 w 3523460"/>
              <a:gd name="connsiteY16" fmla="*/ 2162792 h 5951236"/>
              <a:gd name="connsiteX17" fmla="*/ 2778451 w 3523460"/>
              <a:gd name="connsiteY17" fmla="*/ 2942019 h 5951236"/>
              <a:gd name="connsiteX18" fmla="*/ 2118493 w 3523460"/>
              <a:gd name="connsiteY18" fmla="*/ 4007494 h 5951236"/>
              <a:gd name="connsiteX19" fmla="*/ 2229811 w 3523460"/>
              <a:gd name="connsiteY19" fmla="*/ 4731063 h 5951236"/>
              <a:gd name="connsiteX20" fmla="*/ 727477 w 3523460"/>
              <a:gd name="connsiteY20" fmla="*/ 5951236 h 5951236"/>
              <a:gd name="connsiteX0" fmla="*/ 727477 w 3523460"/>
              <a:gd name="connsiteY0" fmla="*/ 5951236 h 5980637"/>
              <a:gd name="connsiteX1" fmla="*/ 870139 w 3523460"/>
              <a:gd name="connsiteY1" fmla="*/ 4094960 h 5980637"/>
              <a:gd name="connsiteX2" fmla="*/ 432816 w 3523460"/>
              <a:gd name="connsiteY2" fmla="*/ 2274110 h 5980637"/>
              <a:gd name="connsiteX3" fmla="*/ 75008 w 3523460"/>
              <a:gd name="connsiteY3" fmla="*/ 970096 h 5980637"/>
              <a:gd name="connsiteX4" fmla="*/ 750867 w 3523460"/>
              <a:gd name="connsiteY4" fmla="*/ 2107132 h 5980637"/>
              <a:gd name="connsiteX5" fmla="*/ 838333 w 3523460"/>
              <a:gd name="connsiteY5" fmla="*/ 2035571 h 5980637"/>
              <a:gd name="connsiteX6" fmla="*/ 711112 w 3523460"/>
              <a:gd name="connsiteY6" fmla="*/ 214722 h 5980637"/>
              <a:gd name="connsiteX7" fmla="*/ 1235897 w 3523460"/>
              <a:gd name="connsiteY7" fmla="*/ 1868593 h 5980637"/>
              <a:gd name="connsiteX8" fmla="*/ 1315411 w 3523460"/>
              <a:gd name="connsiteY8" fmla="*/ 1852690 h 5980637"/>
              <a:gd name="connsiteX9" fmla="*/ 1458534 w 3523460"/>
              <a:gd name="connsiteY9" fmla="*/ 37 h 5980637"/>
              <a:gd name="connsiteX10" fmla="*/ 1728878 w 3523460"/>
              <a:gd name="connsiteY10" fmla="*/ 1828836 h 5980637"/>
              <a:gd name="connsiteX11" fmla="*/ 1816344 w 3523460"/>
              <a:gd name="connsiteY11" fmla="*/ 1868594 h 5980637"/>
              <a:gd name="connsiteX12" fmla="*/ 2492205 w 3523460"/>
              <a:gd name="connsiteY12" fmla="*/ 333992 h 5980637"/>
              <a:gd name="connsiteX13" fmla="*/ 2221860 w 3523460"/>
              <a:gd name="connsiteY13" fmla="*/ 2011718 h 5980637"/>
              <a:gd name="connsiteX14" fmla="*/ 2325227 w 3523460"/>
              <a:gd name="connsiteY14" fmla="*/ 2711432 h 5980637"/>
              <a:gd name="connsiteX15" fmla="*/ 2762549 w 3523460"/>
              <a:gd name="connsiteY15" fmla="*/ 2266158 h 5980637"/>
              <a:gd name="connsiteX16" fmla="*/ 3509971 w 3523460"/>
              <a:gd name="connsiteY16" fmla="*/ 2162792 h 5980637"/>
              <a:gd name="connsiteX17" fmla="*/ 2778451 w 3523460"/>
              <a:gd name="connsiteY17" fmla="*/ 2942019 h 5980637"/>
              <a:gd name="connsiteX18" fmla="*/ 2118493 w 3523460"/>
              <a:gd name="connsiteY18" fmla="*/ 4007494 h 5980637"/>
              <a:gd name="connsiteX19" fmla="*/ 2303315 w 3523460"/>
              <a:gd name="connsiteY19" fmla="*/ 5980637 h 5980637"/>
              <a:gd name="connsiteX20" fmla="*/ 727477 w 3523460"/>
              <a:gd name="connsiteY20" fmla="*/ 5951236 h 5980637"/>
              <a:gd name="connsiteX0" fmla="*/ 727477 w 3523460"/>
              <a:gd name="connsiteY0" fmla="*/ 5951236 h 5953756"/>
              <a:gd name="connsiteX1" fmla="*/ 870139 w 3523460"/>
              <a:gd name="connsiteY1" fmla="*/ 4094960 h 5953756"/>
              <a:gd name="connsiteX2" fmla="*/ 432816 w 3523460"/>
              <a:gd name="connsiteY2" fmla="*/ 2274110 h 5953756"/>
              <a:gd name="connsiteX3" fmla="*/ 75008 w 3523460"/>
              <a:gd name="connsiteY3" fmla="*/ 970096 h 5953756"/>
              <a:gd name="connsiteX4" fmla="*/ 750867 w 3523460"/>
              <a:gd name="connsiteY4" fmla="*/ 2107132 h 5953756"/>
              <a:gd name="connsiteX5" fmla="*/ 838333 w 3523460"/>
              <a:gd name="connsiteY5" fmla="*/ 2035571 h 5953756"/>
              <a:gd name="connsiteX6" fmla="*/ 711112 w 3523460"/>
              <a:gd name="connsiteY6" fmla="*/ 214722 h 5953756"/>
              <a:gd name="connsiteX7" fmla="*/ 1235897 w 3523460"/>
              <a:gd name="connsiteY7" fmla="*/ 1868593 h 5953756"/>
              <a:gd name="connsiteX8" fmla="*/ 1315411 w 3523460"/>
              <a:gd name="connsiteY8" fmla="*/ 1852690 h 5953756"/>
              <a:gd name="connsiteX9" fmla="*/ 1458534 w 3523460"/>
              <a:gd name="connsiteY9" fmla="*/ 37 h 5953756"/>
              <a:gd name="connsiteX10" fmla="*/ 1728878 w 3523460"/>
              <a:gd name="connsiteY10" fmla="*/ 1828836 h 5953756"/>
              <a:gd name="connsiteX11" fmla="*/ 1816344 w 3523460"/>
              <a:gd name="connsiteY11" fmla="*/ 1868594 h 5953756"/>
              <a:gd name="connsiteX12" fmla="*/ 2492205 w 3523460"/>
              <a:gd name="connsiteY12" fmla="*/ 333992 h 5953756"/>
              <a:gd name="connsiteX13" fmla="*/ 2221860 w 3523460"/>
              <a:gd name="connsiteY13" fmla="*/ 2011718 h 5953756"/>
              <a:gd name="connsiteX14" fmla="*/ 2325227 w 3523460"/>
              <a:gd name="connsiteY14" fmla="*/ 2711432 h 5953756"/>
              <a:gd name="connsiteX15" fmla="*/ 2762549 w 3523460"/>
              <a:gd name="connsiteY15" fmla="*/ 2266158 h 5953756"/>
              <a:gd name="connsiteX16" fmla="*/ 3509971 w 3523460"/>
              <a:gd name="connsiteY16" fmla="*/ 2162792 h 5953756"/>
              <a:gd name="connsiteX17" fmla="*/ 2778451 w 3523460"/>
              <a:gd name="connsiteY17" fmla="*/ 2942019 h 5953756"/>
              <a:gd name="connsiteX18" fmla="*/ 2118493 w 3523460"/>
              <a:gd name="connsiteY18" fmla="*/ 4007494 h 5953756"/>
              <a:gd name="connsiteX19" fmla="*/ 2312583 w 3523460"/>
              <a:gd name="connsiteY19" fmla="*/ 5948200 h 5953756"/>
              <a:gd name="connsiteX20" fmla="*/ 727477 w 3523460"/>
              <a:gd name="connsiteY20" fmla="*/ 5951236 h 5953756"/>
              <a:gd name="connsiteX0" fmla="*/ 727477 w 3523460"/>
              <a:gd name="connsiteY0" fmla="*/ 5951236 h 5957469"/>
              <a:gd name="connsiteX1" fmla="*/ 870139 w 3523460"/>
              <a:gd name="connsiteY1" fmla="*/ 4094960 h 5957469"/>
              <a:gd name="connsiteX2" fmla="*/ 432816 w 3523460"/>
              <a:gd name="connsiteY2" fmla="*/ 2274110 h 5957469"/>
              <a:gd name="connsiteX3" fmla="*/ 75008 w 3523460"/>
              <a:gd name="connsiteY3" fmla="*/ 970096 h 5957469"/>
              <a:gd name="connsiteX4" fmla="*/ 750867 w 3523460"/>
              <a:gd name="connsiteY4" fmla="*/ 2107132 h 5957469"/>
              <a:gd name="connsiteX5" fmla="*/ 838333 w 3523460"/>
              <a:gd name="connsiteY5" fmla="*/ 2035571 h 5957469"/>
              <a:gd name="connsiteX6" fmla="*/ 711112 w 3523460"/>
              <a:gd name="connsiteY6" fmla="*/ 214722 h 5957469"/>
              <a:gd name="connsiteX7" fmla="*/ 1235897 w 3523460"/>
              <a:gd name="connsiteY7" fmla="*/ 1868593 h 5957469"/>
              <a:gd name="connsiteX8" fmla="*/ 1315411 w 3523460"/>
              <a:gd name="connsiteY8" fmla="*/ 1852690 h 5957469"/>
              <a:gd name="connsiteX9" fmla="*/ 1458534 w 3523460"/>
              <a:gd name="connsiteY9" fmla="*/ 37 h 5957469"/>
              <a:gd name="connsiteX10" fmla="*/ 1728878 w 3523460"/>
              <a:gd name="connsiteY10" fmla="*/ 1828836 h 5957469"/>
              <a:gd name="connsiteX11" fmla="*/ 1816344 w 3523460"/>
              <a:gd name="connsiteY11" fmla="*/ 1868594 h 5957469"/>
              <a:gd name="connsiteX12" fmla="*/ 2492205 w 3523460"/>
              <a:gd name="connsiteY12" fmla="*/ 333992 h 5957469"/>
              <a:gd name="connsiteX13" fmla="*/ 2221860 w 3523460"/>
              <a:gd name="connsiteY13" fmla="*/ 2011718 h 5957469"/>
              <a:gd name="connsiteX14" fmla="*/ 2325227 w 3523460"/>
              <a:gd name="connsiteY14" fmla="*/ 2711432 h 5957469"/>
              <a:gd name="connsiteX15" fmla="*/ 2762549 w 3523460"/>
              <a:gd name="connsiteY15" fmla="*/ 2266158 h 5957469"/>
              <a:gd name="connsiteX16" fmla="*/ 3509971 w 3523460"/>
              <a:gd name="connsiteY16" fmla="*/ 2162792 h 5957469"/>
              <a:gd name="connsiteX17" fmla="*/ 2778451 w 3523460"/>
              <a:gd name="connsiteY17" fmla="*/ 2942019 h 5957469"/>
              <a:gd name="connsiteX18" fmla="*/ 2118493 w 3523460"/>
              <a:gd name="connsiteY18" fmla="*/ 4007494 h 5957469"/>
              <a:gd name="connsiteX19" fmla="*/ 2317218 w 3523460"/>
              <a:gd name="connsiteY19" fmla="*/ 5957469 h 5957469"/>
              <a:gd name="connsiteX20" fmla="*/ 727477 w 3523460"/>
              <a:gd name="connsiteY20" fmla="*/ 5951236 h 5957469"/>
              <a:gd name="connsiteX0" fmla="*/ 727477 w 3523460"/>
              <a:gd name="connsiteY0" fmla="*/ 5951236 h 5957469"/>
              <a:gd name="connsiteX1" fmla="*/ 870139 w 3523460"/>
              <a:gd name="connsiteY1" fmla="*/ 4094960 h 5957469"/>
              <a:gd name="connsiteX2" fmla="*/ 432816 w 3523460"/>
              <a:gd name="connsiteY2" fmla="*/ 2274110 h 5957469"/>
              <a:gd name="connsiteX3" fmla="*/ 75008 w 3523460"/>
              <a:gd name="connsiteY3" fmla="*/ 970096 h 5957469"/>
              <a:gd name="connsiteX4" fmla="*/ 750867 w 3523460"/>
              <a:gd name="connsiteY4" fmla="*/ 2107132 h 5957469"/>
              <a:gd name="connsiteX5" fmla="*/ 838333 w 3523460"/>
              <a:gd name="connsiteY5" fmla="*/ 2035571 h 5957469"/>
              <a:gd name="connsiteX6" fmla="*/ 711112 w 3523460"/>
              <a:gd name="connsiteY6" fmla="*/ 214722 h 5957469"/>
              <a:gd name="connsiteX7" fmla="*/ 1235897 w 3523460"/>
              <a:gd name="connsiteY7" fmla="*/ 1868593 h 5957469"/>
              <a:gd name="connsiteX8" fmla="*/ 1315411 w 3523460"/>
              <a:gd name="connsiteY8" fmla="*/ 1852690 h 5957469"/>
              <a:gd name="connsiteX9" fmla="*/ 1458534 w 3523460"/>
              <a:gd name="connsiteY9" fmla="*/ 37 h 5957469"/>
              <a:gd name="connsiteX10" fmla="*/ 1728878 w 3523460"/>
              <a:gd name="connsiteY10" fmla="*/ 1828836 h 5957469"/>
              <a:gd name="connsiteX11" fmla="*/ 1816344 w 3523460"/>
              <a:gd name="connsiteY11" fmla="*/ 1868594 h 5957469"/>
              <a:gd name="connsiteX12" fmla="*/ 2492205 w 3523460"/>
              <a:gd name="connsiteY12" fmla="*/ 333992 h 5957469"/>
              <a:gd name="connsiteX13" fmla="*/ 2221860 w 3523460"/>
              <a:gd name="connsiteY13" fmla="*/ 2011718 h 5957469"/>
              <a:gd name="connsiteX14" fmla="*/ 2325227 w 3523460"/>
              <a:gd name="connsiteY14" fmla="*/ 2711432 h 5957469"/>
              <a:gd name="connsiteX15" fmla="*/ 2762549 w 3523460"/>
              <a:gd name="connsiteY15" fmla="*/ 2266158 h 5957469"/>
              <a:gd name="connsiteX16" fmla="*/ 3509971 w 3523460"/>
              <a:gd name="connsiteY16" fmla="*/ 2162792 h 5957469"/>
              <a:gd name="connsiteX17" fmla="*/ 2778451 w 3523460"/>
              <a:gd name="connsiteY17" fmla="*/ 2942019 h 5957469"/>
              <a:gd name="connsiteX18" fmla="*/ 2118493 w 3523460"/>
              <a:gd name="connsiteY18" fmla="*/ 4007494 h 5957469"/>
              <a:gd name="connsiteX19" fmla="*/ 2317218 w 3523460"/>
              <a:gd name="connsiteY19" fmla="*/ 5957469 h 5957469"/>
              <a:gd name="connsiteX20" fmla="*/ 727477 w 3523460"/>
              <a:gd name="connsiteY20" fmla="*/ 5951236 h 595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23460" h="5957469">
                <a:moveTo>
                  <a:pt x="727477" y="5951236"/>
                </a:moveTo>
                <a:cubicBezTo>
                  <a:pt x="740729" y="5739202"/>
                  <a:pt x="864838" y="4410361"/>
                  <a:pt x="870139" y="4094960"/>
                </a:cubicBezTo>
                <a:cubicBezTo>
                  <a:pt x="560039" y="3546320"/>
                  <a:pt x="456669" y="2926117"/>
                  <a:pt x="432816" y="2274110"/>
                </a:cubicBezTo>
                <a:cubicBezTo>
                  <a:pt x="313547" y="1839439"/>
                  <a:pt x="-187386" y="1134423"/>
                  <a:pt x="75008" y="970096"/>
                </a:cubicBezTo>
                <a:cubicBezTo>
                  <a:pt x="248612" y="927688"/>
                  <a:pt x="623646" y="1934854"/>
                  <a:pt x="750867" y="2107132"/>
                </a:cubicBezTo>
                <a:cubicBezTo>
                  <a:pt x="790624" y="2183994"/>
                  <a:pt x="862187" y="2105807"/>
                  <a:pt x="838333" y="2035571"/>
                </a:cubicBezTo>
                <a:cubicBezTo>
                  <a:pt x="716413" y="1433922"/>
                  <a:pt x="427516" y="251827"/>
                  <a:pt x="711112" y="214722"/>
                </a:cubicBezTo>
                <a:cubicBezTo>
                  <a:pt x="909896" y="184242"/>
                  <a:pt x="1157709" y="1578371"/>
                  <a:pt x="1235897" y="1868593"/>
                </a:cubicBezTo>
                <a:cubicBezTo>
                  <a:pt x="1242524" y="1928227"/>
                  <a:pt x="1311436" y="2047497"/>
                  <a:pt x="1315411" y="1852690"/>
                </a:cubicBezTo>
                <a:cubicBezTo>
                  <a:pt x="1312761" y="1280197"/>
                  <a:pt x="1159035" y="-7915"/>
                  <a:pt x="1458534" y="37"/>
                </a:cubicBezTo>
                <a:cubicBezTo>
                  <a:pt x="1693099" y="-7916"/>
                  <a:pt x="1707674" y="1541264"/>
                  <a:pt x="1728878" y="1828836"/>
                </a:cubicBezTo>
                <a:cubicBezTo>
                  <a:pt x="1734180" y="1917625"/>
                  <a:pt x="1764661" y="1916301"/>
                  <a:pt x="1816344" y="1868594"/>
                </a:cubicBezTo>
                <a:cubicBezTo>
                  <a:pt x="2054883" y="1372963"/>
                  <a:pt x="2198007" y="241226"/>
                  <a:pt x="2492205" y="333992"/>
                </a:cubicBezTo>
                <a:cubicBezTo>
                  <a:pt x="2781103" y="421456"/>
                  <a:pt x="2314625" y="1471029"/>
                  <a:pt x="2221860" y="2011718"/>
                </a:cubicBezTo>
                <a:lnTo>
                  <a:pt x="2325227" y="2711432"/>
                </a:lnTo>
                <a:cubicBezTo>
                  <a:pt x="2439196" y="2563007"/>
                  <a:pt x="2584970" y="2406632"/>
                  <a:pt x="2762549" y="2266158"/>
                </a:cubicBezTo>
                <a:cubicBezTo>
                  <a:pt x="3043495" y="1897748"/>
                  <a:pt x="3618639" y="2022319"/>
                  <a:pt x="3509971" y="2162792"/>
                </a:cubicBezTo>
                <a:cubicBezTo>
                  <a:pt x="3266131" y="2446388"/>
                  <a:pt x="2982534" y="2594812"/>
                  <a:pt x="2778451" y="2942019"/>
                </a:cubicBezTo>
                <a:cubicBezTo>
                  <a:pt x="2558465" y="3336933"/>
                  <a:pt x="2370285" y="3707995"/>
                  <a:pt x="2118493" y="4007494"/>
                </a:cubicBezTo>
                <a:cubicBezTo>
                  <a:pt x="2147648" y="4296392"/>
                  <a:pt x="2280112" y="5716279"/>
                  <a:pt x="2317218" y="5957469"/>
                </a:cubicBezTo>
                <a:lnTo>
                  <a:pt x="727477" y="595123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7D79F4F-7678-4436-8D3C-0727359F88FB}"/>
              </a:ext>
            </a:extLst>
          </p:cNvPr>
          <p:cNvGrpSpPr/>
          <p:nvPr/>
        </p:nvGrpSpPr>
        <p:grpSpPr>
          <a:xfrm flipH="1">
            <a:off x="33494" y="2071200"/>
            <a:ext cx="2992294" cy="4765700"/>
            <a:chOff x="8317149" y="1752616"/>
            <a:chExt cx="3205576" cy="5105385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EE38741-AD40-4D99-A3B7-79109122684D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65A0D4D-4765-4C98-A826-9CC810D916EC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D59A5B4-1706-41E4-A5CB-4166629DDB9C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DADE7EB-428B-4946-B992-3B49D412937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C41B304-C2B1-40A2-B074-19E504AE6D65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0AD159-11EA-4489-B74E-B0D7BC9D7F20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7A46A1B-7AF6-42AC-AD22-68C706FE0609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7EF84F6-B7A0-46AF-ADC8-ECBFBD2D8E8B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0F9C04C-9029-4D94-B8C9-EC16E58E27F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62DBEBD-A31A-4E5E-8E56-F0F0BB5E2137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9E9FB52-E86D-4928-9445-7D8C05562185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FF1FE94-249C-4C38-982C-4D1FA847D76D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0D6B4D6-5570-45C6-96A8-30E37B2B11C2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5D0F8960-C835-4FD8-895E-B7973A53F1A1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EA592B11-F0EC-4FF2-B3B2-BB92935C0974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0C42E2BC-AE6E-42FF-919B-65D407DD44EE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C9EECE9C-5EC3-4B27-B23A-14C8CE28BF24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91043C8-53F0-4677-AD44-EC766CA2DD35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5C2E38B-0A44-4280-9C77-5A406DD4A64C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4DBF6BC-93FD-476A-8D6E-8F132136AA37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37803B3-763A-448A-9C08-6176C53BB4BB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09E1EE4-AE21-4CDE-A6C0-EEF7A4BFEFB3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6279F97-249C-40B6-9550-E60B1A5E375C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0537DB6-F37C-4DCD-BD6E-213D2D372789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F496EC3-2B1E-49D4-BF05-BBAB1FAF775B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27E03A2-DAB7-4334-8ED4-497C65664C44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69070C9-31FC-45F7-A241-71F521F54E3A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695AE7E-89AE-4D44-AF14-E6C1AD885685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073BB59-001D-4A34-B1B5-52DE7D17CF65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DA2BC6C-BEBD-45C1-B3B9-07B718311EF3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3761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5">
            <a:extLst>
              <a:ext uri="{FF2B5EF4-FFF2-40B4-BE49-F238E27FC236}">
                <a16:creationId xmlns:a16="http://schemas.microsoft.com/office/drawing/2014/main" id="{63897F53-996A-4DDF-86FF-E48D4A7B6BC8}"/>
              </a:ext>
            </a:extLst>
          </p:cNvPr>
          <p:cNvGrpSpPr/>
          <p:nvPr/>
        </p:nvGrpSpPr>
        <p:grpSpPr>
          <a:xfrm>
            <a:off x="5063504" y="1842113"/>
            <a:ext cx="2156062" cy="4206297"/>
            <a:chOff x="3539504" y="1812927"/>
            <a:chExt cx="2156062" cy="42062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781F4E4-D5A4-4379-B2C1-43DF215F5696}"/>
                </a:ext>
              </a:extLst>
            </p:cNvPr>
            <p:cNvGrpSpPr/>
            <p:nvPr/>
          </p:nvGrpSpPr>
          <p:grpSpPr>
            <a:xfrm>
              <a:off x="4080222" y="5227134"/>
              <a:ext cx="1074452" cy="792090"/>
              <a:chOff x="3773268" y="4911608"/>
              <a:chExt cx="922956" cy="1004233"/>
            </a:xfrm>
          </p:grpSpPr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id="{E50FA1C8-4897-4181-B80F-92BDB017C84A}"/>
                  </a:ext>
                </a:extLst>
              </p:cNvPr>
              <p:cNvSpPr/>
              <p:nvPr/>
            </p:nvSpPr>
            <p:spPr>
              <a:xfrm rot="10800000">
                <a:off x="3773268" y="4911608"/>
                <a:ext cx="922956" cy="1004233"/>
              </a:xfrm>
              <a:prstGeom prst="trapezoid">
                <a:avLst>
                  <a:gd name="adj" fmla="val 78876"/>
                </a:avLst>
              </a:prstGeom>
              <a:solidFill>
                <a:srgbClr val="F5B31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AAED08E0-2CB2-4298-B171-BC92312D8816}"/>
                  </a:ext>
                </a:extLst>
              </p:cNvPr>
              <p:cNvSpPr/>
              <p:nvPr/>
            </p:nvSpPr>
            <p:spPr>
              <a:xfrm rot="10800000" flipH="1">
                <a:off x="4132972" y="5714655"/>
                <a:ext cx="213694" cy="184219"/>
              </a:xfrm>
              <a:prstGeom prst="triangle">
                <a:avLst/>
              </a:prstGeom>
              <a:solidFill>
                <a:srgbClr val="5768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A390E4-5665-4954-A368-CD4E9CAD4848}"/>
                </a:ext>
              </a:extLst>
            </p:cNvPr>
            <p:cNvGrpSpPr/>
            <p:nvPr/>
          </p:nvGrpSpPr>
          <p:grpSpPr>
            <a:xfrm>
              <a:off x="3539504" y="4043430"/>
              <a:ext cx="757285" cy="1249932"/>
              <a:chOff x="3319643" y="3717032"/>
              <a:chExt cx="641101" cy="1058168"/>
            </a:xfrm>
          </p:grpSpPr>
          <p:sp>
            <p:nvSpPr>
              <p:cNvPr id="18" name="Round Same Side Corner Rectangle 3">
                <a:extLst>
                  <a:ext uri="{FF2B5EF4-FFF2-40B4-BE49-F238E27FC236}">
                    <a16:creationId xmlns:a16="http://schemas.microsoft.com/office/drawing/2014/main" id="{12DFE092-DB2F-4024-AEAB-4D52C9992A76}"/>
                  </a:ext>
                </a:extLst>
              </p:cNvPr>
              <p:cNvSpPr/>
              <p:nvPr/>
            </p:nvSpPr>
            <p:spPr>
              <a:xfrm rot="10800000">
                <a:off x="3777403" y="4005064"/>
                <a:ext cx="183341" cy="7701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AD0F7F-A5C8-4E6A-9A56-F678A742F8A4}"/>
                  </a:ext>
                </a:extLst>
              </p:cNvPr>
              <p:cNvSpPr/>
              <p:nvPr/>
            </p:nvSpPr>
            <p:spPr>
              <a:xfrm>
                <a:off x="3319643" y="3717032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A6D1E8-36E9-4816-9991-C3480F21B916}"/>
                </a:ext>
              </a:extLst>
            </p:cNvPr>
            <p:cNvGrpSpPr/>
            <p:nvPr/>
          </p:nvGrpSpPr>
          <p:grpSpPr>
            <a:xfrm>
              <a:off x="3753192" y="2929372"/>
              <a:ext cx="756214" cy="2363990"/>
              <a:chOff x="3503484" y="2773890"/>
              <a:chExt cx="640195" cy="2001310"/>
            </a:xfrm>
          </p:grpSpPr>
          <p:sp>
            <p:nvSpPr>
              <p:cNvPr id="16" name="Round Same Side Corner Rectangle 8">
                <a:extLst>
                  <a:ext uri="{FF2B5EF4-FFF2-40B4-BE49-F238E27FC236}">
                    <a16:creationId xmlns:a16="http://schemas.microsoft.com/office/drawing/2014/main" id="{576C92BD-C3B2-4CF7-8D3A-B8E98015DAC5}"/>
                  </a:ext>
                </a:extLst>
              </p:cNvPr>
              <p:cNvSpPr/>
              <p:nvPr/>
            </p:nvSpPr>
            <p:spPr>
              <a:xfrm rot="10800000">
                <a:off x="3960338" y="3061922"/>
                <a:ext cx="183341" cy="171327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89D1B06-35D0-4FE5-ABA1-B15344603021}"/>
                  </a:ext>
                </a:extLst>
              </p:cNvPr>
              <p:cNvSpPr/>
              <p:nvPr/>
            </p:nvSpPr>
            <p:spPr>
              <a:xfrm>
                <a:off x="3503484" y="2773890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8F359B4-40C5-4629-A022-6803E914D766}"/>
                </a:ext>
              </a:extLst>
            </p:cNvPr>
            <p:cNvGrpSpPr/>
            <p:nvPr/>
          </p:nvGrpSpPr>
          <p:grpSpPr>
            <a:xfrm>
              <a:off x="3964995" y="1812927"/>
              <a:ext cx="758121" cy="3478053"/>
              <a:chOff x="3684808" y="1830748"/>
              <a:chExt cx="641809" cy="2944452"/>
            </a:xfrm>
          </p:grpSpPr>
          <p:sp>
            <p:nvSpPr>
              <p:cNvPr id="14" name="Round Same Side Corner Rectangle 9">
                <a:extLst>
                  <a:ext uri="{FF2B5EF4-FFF2-40B4-BE49-F238E27FC236}">
                    <a16:creationId xmlns:a16="http://schemas.microsoft.com/office/drawing/2014/main" id="{FFF342D7-15EB-4B6A-87F8-51128C7B1B8E}"/>
                  </a:ext>
                </a:extLst>
              </p:cNvPr>
              <p:cNvSpPr/>
              <p:nvPr/>
            </p:nvSpPr>
            <p:spPr>
              <a:xfrm rot="10800000">
                <a:off x="4143276" y="2118780"/>
                <a:ext cx="183341" cy="265642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5500552-B00E-46A7-98C2-AA09DD86C0BA}"/>
                  </a:ext>
                </a:extLst>
              </p:cNvPr>
              <p:cNvSpPr/>
              <p:nvPr/>
            </p:nvSpPr>
            <p:spPr>
              <a:xfrm>
                <a:off x="3684808" y="183074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C1134E-1F32-4D3B-BCAA-DDC2A5DA3428}"/>
                </a:ext>
              </a:extLst>
            </p:cNvPr>
            <p:cNvGrpSpPr/>
            <p:nvPr/>
          </p:nvGrpSpPr>
          <p:grpSpPr>
            <a:xfrm>
              <a:off x="4722442" y="2372338"/>
              <a:ext cx="754721" cy="2921023"/>
              <a:chOff x="4326213" y="2302319"/>
              <a:chExt cx="638931" cy="2472881"/>
            </a:xfrm>
          </p:grpSpPr>
          <p:sp>
            <p:nvSpPr>
              <p:cNvPr id="12" name="Round Same Side Corner Rectangle 10">
                <a:extLst>
                  <a:ext uri="{FF2B5EF4-FFF2-40B4-BE49-F238E27FC236}">
                    <a16:creationId xmlns:a16="http://schemas.microsoft.com/office/drawing/2014/main" id="{1D14584E-8BB6-479C-993B-AC6DE957EC5C}"/>
                  </a:ext>
                </a:extLst>
              </p:cNvPr>
              <p:cNvSpPr/>
              <p:nvPr/>
            </p:nvSpPr>
            <p:spPr>
              <a:xfrm rot="10800000">
                <a:off x="4326213" y="2590351"/>
                <a:ext cx="183341" cy="21848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E110277-4D0E-48A6-BACD-FDDCE0E14773}"/>
                  </a:ext>
                </a:extLst>
              </p:cNvPr>
              <p:cNvSpPr/>
              <p:nvPr/>
            </p:nvSpPr>
            <p:spPr>
              <a:xfrm>
                <a:off x="4389080" y="2302319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B77DFE-4A3E-4378-9D23-8FC57C55A4F4}"/>
                </a:ext>
              </a:extLst>
            </p:cNvPr>
            <p:cNvGrpSpPr/>
            <p:nvPr/>
          </p:nvGrpSpPr>
          <p:grpSpPr>
            <a:xfrm>
              <a:off x="4938107" y="3486400"/>
              <a:ext cx="757459" cy="1806962"/>
              <a:chOff x="4509151" y="3245461"/>
              <a:chExt cx="641249" cy="1529739"/>
            </a:xfrm>
          </p:grpSpPr>
          <p:sp>
            <p:nvSpPr>
              <p:cNvPr id="10" name="Round Same Side Corner Rectangle 11">
                <a:extLst>
                  <a:ext uri="{FF2B5EF4-FFF2-40B4-BE49-F238E27FC236}">
                    <a16:creationId xmlns:a16="http://schemas.microsoft.com/office/drawing/2014/main" id="{9FC970C8-AD28-451D-9733-E5E52ED4BBA3}"/>
                  </a:ext>
                </a:extLst>
              </p:cNvPr>
              <p:cNvSpPr/>
              <p:nvPr/>
            </p:nvSpPr>
            <p:spPr>
              <a:xfrm rot="10800000">
                <a:off x="4509151" y="3533493"/>
                <a:ext cx="183341" cy="124170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CA916E7-F7B6-415D-9344-685C31111D8B}"/>
                  </a:ext>
                </a:extLst>
              </p:cNvPr>
              <p:cNvSpPr/>
              <p:nvPr/>
            </p:nvSpPr>
            <p:spPr>
              <a:xfrm>
                <a:off x="4574336" y="3245461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DD88FB-EE4F-401D-8747-772A918197D8}"/>
              </a:ext>
            </a:extLst>
          </p:cNvPr>
          <p:cNvGrpSpPr/>
          <p:nvPr/>
        </p:nvGrpSpPr>
        <p:grpSpPr>
          <a:xfrm>
            <a:off x="7275220" y="2366158"/>
            <a:ext cx="3852000" cy="719450"/>
            <a:chOff x="395534" y="3737445"/>
            <a:chExt cx="3972999" cy="7194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8BA5E-EB60-4A42-88AA-4391F15B6FC5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D4C983-769E-4C2E-B8F3-5EBD1EB24F0F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8A57755-0C17-4AC4-99E0-5B1C1DCDBC23}"/>
              </a:ext>
            </a:extLst>
          </p:cNvPr>
          <p:cNvGrpSpPr/>
          <p:nvPr/>
        </p:nvGrpSpPr>
        <p:grpSpPr>
          <a:xfrm>
            <a:off x="7536161" y="3492230"/>
            <a:ext cx="3852000" cy="719450"/>
            <a:chOff x="395534" y="3737445"/>
            <a:chExt cx="3972999" cy="7194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3C5D58-FE96-4F5E-9CC6-E9CC0F375512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DBA57C-5B53-4BA5-BFC2-D0DB4DA2B197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20DD5F-9666-48EA-98EF-56A713EB3E5C}"/>
              </a:ext>
            </a:extLst>
          </p:cNvPr>
          <p:cNvGrpSpPr/>
          <p:nvPr/>
        </p:nvGrpSpPr>
        <p:grpSpPr>
          <a:xfrm>
            <a:off x="1310499" y="1803122"/>
            <a:ext cx="3852000" cy="719450"/>
            <a:chOff x="395534" y="3737445"/>
            <a:chExt cx="3972999" cy="71945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E82278-47C2-4EBA-A309-9C29FE4C08E2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1E0391-18C3-4B18-AB79-7518BA737E7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9E3CBB-A836-4CC6-A157-F3DF9D91BF74}"/>
              </a:ext>
            </a:extLst>
          </p:cNvPr>
          <p:cNvGrpSpPr/>
          <p:nvPr/>
        </p:nvGrpSpPr>
        <p:grpSpPr>
          <a:xfrm>
            <a:off x="1092507" y="2929194"/>
            <a:ext cx="3852000" cy="719450"/>
            <a:chOff x="395534" y="3737445"/>
            <a:chExt cx="3972999" cy="71945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43C039-8044-4211-9EFB-869B82B3690B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2732B9-17AA-4FE5-94D9-5085E2493A8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294604-DCE9-471D-9F05-FFD5F30A1A32}"/>
              </a:ext>
            </a:extLst>
          </p:cNvPr>
          <p:cNvGrpSpPr/>
          <p:nvPr/>
        </p:nvGrpSpPr>
        <p:grpSpPr>
          <a:xfrm>
            <a:off x="866516" y="4055265"/>
            <a:ext cx="3852000" cy="719450"/>
            <a:chOff x="395534" y="3737445"/>
            <a:chExt cx="3972999" cy="71945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0CF918-9ABB-4A10-AA6B-2A8C9F8EE409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413A9B-E080-4DE4-BD27-3D68EDF8FFE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8E62C2CD-4C77-43C8-AAD3-FC17A86E911E}"/>
              </a:ext>
            </a:extLst>
          </p:cNvPr>
          <p:cNvSpPr/>
          <p:nvPr/>
        </p:nvSpPr>
        <p:spPr>
          <a:xfrm flipH="1">
            <a:off x="6503590" y="2623910"/>
            <a:ext cx="335781" cy="2769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72C56574-BC7D-4016-8317-A561E1E04A5E}"/>
              </a:ext>
            </a:extLst>
          </p:cNvPr>
          <p:cNvSpPr/>
          <p:nvPr/>
        </p:nvSpPr>
        <p:spPr>
          <a:xfrm rot="18805991">
            <a:off x="5433711" y="3131092"/>
            <a:ext cx="343335" cy="339752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Rectangle 130">
            <a:extLst>
              <a:ext uri="{FF2B5EF4-FFF2-40B4-BE49-F238E27FC236}">
                <a16:creationId xmlns:a16="http://schemas.microsoft.com/office/drawing/2014/main" id="{FA3EB373-D833-48EF-8733-DCC9ADAE1725}"/>
              </a:ext>
            </a:extLst>
          </p:cNvPr>
          <p:cNvSpPr/>
          <p:nvPr/>
        </p:nvSpPr>
        <p:spPr>
          <a:xfrm>
            <a:off x="5684175" y="2040914"/>
            <a:ext cx="290101" cy="29141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CBFA5073-EC27-4358-9D55-51360B793A6E}"/>
              </a:ext>
            </a:extLst>
          </p:cNvPr>
          <p:cNvSpPr/>
          <p:nvPr/>
        </p:nvSpPr>
        <p:spPr>
          <a:xfrm>
            <a:off x="6752329" y="3695931"/>
            <a:ext cx="285381" cy="284917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Block Arc 25">
            <a:extLst>
              <a:ext uri="{FF2B5EF4-FFF2-40B4-BE49-F238E27FC236}">
                <a16:creationId xmlns:a16="http://schemas.microsoft.com/office/drawing/2014/main" id="{8EF2BDD4-1BE7-4751-83B9-A9DBB716DAF0}"/>
              </a:ext>
            </a:extLst>
          </p:cNvPr>
          <p:cNvSpPr>
            <a:spLocks noChangeAspect="1"/>
          </p:cNvSpPr>
          <p:nvPr/>
        </p:nvSpPr>
        <p:spPr>
          <a:xfrm>
            <a:off x="5284738" y="4234730"/>
            <a:ext cx="243278" cy="35146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71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2">
            <a:extLst>
              <a:ext uri="{FF2B5EF4-FFF2-40B4-BE49-F238E27FC236}">
                <a16:creationId xmlns:a16="http://schemas.microsoft.com/office/drawing/2014/main" id="{AA1D1C1A-4426-4C04-8356-90E1F9F61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2980276"/>
            <a:ext cx="10448925" cy="1350150"/>
          </a:xfrm>
          <a:prstGeom prst="rightArrow">
            <a:avLst>
              <a:gd name="adj1" fmla="val 45285"/>
              <a:gd name="adj2" fmla="val 76553"/>
            </a:avLst>
          </a:prstGeom>
          <a:solidFill>
            <a:schemeClr val="bg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ounded Rectangle 13">
            <a:extLst>
              <a:ext uri="{FF2B5EF4-FFF2-40B4-BE49-F238E27FC236}">
                <a16:creationId xmlns:a16="http://schemas.microsoft.com/office/drawing/2014/main" id="{0EC45A9B-DCA6-4F2D-9CBD-1BCF8D9E5336}"/>
              </a:ext>
            </a:extLst>
          </p:cNvPr>
          <p:cNvSpPr/>
          <p:nvPr/>
        </p:nvSpPr>
        <p:spPr>
          <a:xfrm>
            <a:off x="1315634" y="1713028"/>
            <a:ext cx="1884066" cy="410716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1A5C037A-DD2B-45E3-9EC7-4FA8C94C91BE}"/>
              </a:ext>
            </a:extLst>
          </p:cNvPr>
          <p:cNvSpPr/>
          <p:nvPr/>
        </p:nvSpPr>
        <p:spPr>
          <a:xfrm>
            <a:off x="1315635" y="1635689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Rounded Rectangle 15">
            <a:extLst>
              <a:ext uri="{FF2B5EF4-FFF2-40B4-BE49-F238E27FC236}">
                <a16:creationId xmlns:a16="http://schemas.microsoft.com/office/drawing/2014/main" id="{1E054746-7E08-42F1-AB0D-26E8B5DA92DE}"/>
              </a:ext>
            </a:extLst>
          </p:cNvPr>
          <p:cNvSpPr/>
          <p:nvPr/>
        </p:nvSpPr>
        <p:spPr>
          <a:xfrm>
            <a:off x="1587758" y="5267763"/>
            <a:ext cx="1339816" cy="288032"/>
          </a:xfrm>
          <a:prstGeom prst="roundRect">
            <a:avLst>
              <a:gd name="adj" fmla="val 17769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Add Text</a:t>
            </a:r>
            <a:endParaRPr lang="ko-KR" altLang="en-US" b="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Timeline Style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11B6643E-BD4F-4816-A558-1C0FF439CCDC}"/>
              </a:ext>
            </a:extLst>
          </p:cNvPr>
          <p:cNvSpPr/>
          <p:nvPr/>
        </p:nvSpPr>
        <p:spPr>
          <a:xfrm>
            <a:off x="3619984" y="1707696"/>
            <a:ext cx="1884066" cy="410716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ounded Rectangle 8">
            <a:extLst>
              <a:ext uri="{FF2B5EF4-FFF2-40B4-BE49-F238E27FC236}">
                <a16:creationId xmlns:a16="http://schemas.microsoft.com/office/drawing/2014/main" id="{8704DD7E-3EBA-40BC-A369-0DFF4A82B8C8}"/>
              </a:ext>
            </a:extLst>
          </p:cNvPr>
          <p:cNvSpPr/>
          <p:nvPr/>
        </p:nvSpPr>
        <p:spPr>
          <a:xfrm>
            <a:off x="3619986" y="1630357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58FDC561-B30F-4A44-87B4-A0C4B7A83534}"/>
              </a:ext>
            </a:extLst>
          </p:cNvPr>
          <p:cNvSpPr/>
          <p:nvPr/>
        </p:nvSpPr>
        <p:spPr>
          <a:xfrm>
            <a:off x="3892109" y="5262431"/>
            <a:ext cx="1339816" cy="288032"/>
          </a:xfrm>
          <a:prstGeom prst="roundRect">
            <a:avLst>
              <a:gd name="adj" fmla="val 1776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Add Text</a:t>
            </a:r>
            <a:endParaRPr lang="ko-KR" altLang="en-US" b="1" dirty="0"/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016EE6CC-DD3A-4E18-8707-C8B0DE155833}"/>
              </a:ext>
            </a:extLst>
          </p:cNvPr>
          <p:cNvSpPr/>
          <p:nvPr/>
        </p:nvSpPr>
        <p:spPr>
          <a:xfrm>
            <a:off x="5852242" y="1713028"/>
            <a:ext cx="1884066" cy="410716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9338C416-02D7-4749-86BF-B54FCC87BD57}"/>
              </a:ext>
            </a:extLst>
          </p:cNvPr>
          <p:cNvSpPr/>
          <p:nvPr/>
        </p:nvSpPr>
        <p:spPr>
          <a:xfrm>
            <a:off x="5852244" y="1635689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0A833B9A-BB6B-45A8-B1D6-EACFD077E0FF}"/>
              </a:ext>
            </a:extLst>
          </p:cNvPr>
          <p:cNvSpPr/>
          <p:nvPr/>
        </p:nvSpPr>
        <p:spPr>
          <a:xfrm>
            <a:off x="6124367" y="5267763"/>
            <a:ext cx="1339816" cy="288032"/>
          </a:xfrm>
          <a:prstGeom prst="roundRect">
            <a:avLst>
              <a:gd name="adj" fmla="val 17769"/>
            </a:avLst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Add Text</a:t>
            </a:r>
            <a:endParaRPr lang="ko-KR" altLang="en-US" b="1" dirty="0"/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4F0BC413-0667-4BFF-AC85-A34314195F2F}"/>
              </a:ext>
            </a:extLst>
          </p:cNvPr>
          <p:cNvSpPr/>
          <p:nvPr/>
        </p:nvSpPr>
        <p:spPr>
          <a:xfrm>
            <a:off x="8084500" y="1713028"/>
            <a:ext cx="1884066" cy="410716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3139A3D6-F5A9-476A-AEFA-D01CC102FB09}"/>
              </a:ext>
            </a:extLst>
          </p:cNvPr>
          <p:cNvSpPr/>
          <p:nvPr/>
        </p:nvSpPr>
        <p:spPr>
          <a:xfrm>
            <a:off x="8084502" y="1635689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4D47FA64-40F5-4623-816B-FC4EF5EB434E}"/>
              </a:ext>
            </a:extLst>
          </p:cNvPr>
          <p:cNvSpPr/>
          <p:nvPr/>
        </p:nvSpPr>
        <p:spPr>
          <a:xfrm>
            <a:off x="8356625" y="5267763"/>
            <a:ext cx="1339816" cy="288032"/>
          </a:xfrm>
          <a:prstGeom prst="roundRect">
            <a:avLst>
              <a:gd name="adj" fmla="val 17769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Add Text</a:t>
            </a:r>
            <a:endParaRPr lang="ko-KR" altLang="en-US" b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848688-BE91-4A7D-B0EB-9626281A67A5}"/>
              </a:ext>
            </a:extLst>
          </p:cNvPr>
          <p:cNvGrpSpPr/>
          <p:nvPr/>
        </p:nvGrpSpPr>
        <p:grpSpPr>
          <a:xfrm>
            <a:off x="1451726" y="2410829"/>
            <a:ext cx="1616459" cy="2400658"/>
            <a:chOff x="819820" y="3646109"/>
            <a:chExt cx="1411829" cy="2400658"/>
          </a:xfrm>
          <a:noFill/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EE9766-4291-42D6-859A-049F1F036B21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E7C145-71A0-4FA0-9FC0-6D8EB7EC5A0C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212365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072DBC-8025-4D6C-BFB1-40432453A23F}"/>
              </a:ext>
            </a:extLst>
          </p:cNvPr>
          <p:cNvGrpSpPr/>
          <p:nvPr/>
        </p:nvGrpSpPr>
        <p:grpSpPr>
          <a:xfrm>
            <a:off x="5986047" y="2410829"/>
            <a:ext cx="1616459" cy="1846660"/>
            <a:chOff x="819820" y="3646109"/>
            <a:chExt cx="1411829" cy="1846660"/>
          </a:xfrm>
          <a:noFill/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F96001-17D0-49A5-B68A-98E9D9632C36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35A733-C71C-4212-8A86-731DA887531B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ECFB69-38A5-49A6-B7D8-577A9486BB3A}"/>
              </a:ext>
            </a:extLst>
          </p:cNvPr>
          <p:cNvGrpSpPr/>
          <p:nvPr/>
        </p:nvGrpSpPr>
        <p:grpSpPr>
          <a:xfrm>
            <a:off x="8218305" y="2410829"/>
            <a:ext cx="1616459" cy="1477329"/>
            <a:chOff x="819820" y="3646109"/>
            <a:chExt cx="1411829" cy="1477329"/>
          </a:xfrm>
          <a:noFill/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78A8FC-2D93-41AB-9F25-2E2F0020DB65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04A2D-2D0A-4CBC-A17E-C20D10A47806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직사각형 113">
            <a:extLst>
              <a:ext uri="{FF2B5EF4-FFF2-40B4-BE49-F238E27FC236}">
                <a16:creationId xmlns:a16="http://schemas.microsoft.com/office/drawing/2014/main" id="{4794DE31-9EA4-4906-9500-7616D82B8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6914" y="1727149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2019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직사각형 113">
            <a:extLst>
              <a:ext uri="{FF2B5EF4-FFF2-40B4-BE49-F238E27FC236}">
                <a16:creationId xmlns:a16="http://schemas.microsoft.com/office/drawing/2014/main" id="{6B00BD5C-FF4A-4120-B30E-7E2D8F294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4656" y="1736663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2018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직사각형 113">
            <a:extLst>
              <a:ext uri="{FF2B5EF4-FFF2-40B4-BE49-F238E27FC236}">
                <a16:creationId xmlns:a16="http://schemas.microsoft.com/office/drawing/2014/main" id="{F0D9B189-065B-4A04-8961-86E1220A6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398" y="1736663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2017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1" name="직사각형 113">
            <a:extLst>
              <a:ext uri="{FF2B5EF4-FFF2-40B4-BE49-F238E27FC236}">
                <a16:creationId xmlns:a16="http://schemas.microsoft.com/office/drawing/2014/main" id="{65E7E665-3D1A-499A-99E1-4DD964619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047" y="1721817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2016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6D98AA-512C-4DFF-A953-7C24609C6A72}"/>
              </a:ext>
            </a:extLst>
          </p:cNvPr>
          <p:cNvGrpSpPr/>
          <p:nvPr/>
        </p:nvGrpSpPr>
        <p:grpSpPr>
          <a:xfrm>
            <a:off x="3753787" y="2410829"/>
            <a:ext cx="1616459" cy="2031326"/>
            <a:chOff x="819820" y="3646109"/>
            <a:chExt cx="1411829" cy="2031326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88EC9D-65A0-4A68-9D8A-51F1FB92EFAE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3E1904-5176-4A2A-9270-7A0767FA657E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9D107AC-1A6C-40E7-A65B-8E197F1689B8}"/>
              </a:ext>
            </a:extLst>
          </p:cNvPr>
          <p:cNvGrpSpPr/>
          <p:nvPr/>
        </p:nvGrpSpPr>
        <p:grpSpPr>
          <a:xfrm>
            <a:off x="656290" y="725567"/>
            <a:ext cx="3921998" cy="5576040"/>
            <a:chOff x="1105009" y="665240"/>
            <a:chExt cx="3688534" cy="52441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AA9B016-3962-4527-A0FA-E59B7D36D25D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B0BB5A-99ED-43D3-9770-70D9CC0E5168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4AF595E-C5D0-4E2E-8008-6C247565A08C}"/>
              </a:ext>
            </a:extLst>
          </p:cNvPr>
          <p:cNvSpPr txBox="1"/>
          <p:nvPr/>
        </p:nvSpPr>
        <p:spPr>
          <a:xfrm>
            <a:off x="5838176" y="2598003"/>
            <a:ext cx="5490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DFA81E-E3FC-4EEE-9F4A-133D44525D6C}"/>
              </a:ext>
            </a:extLst>
          </p:cNvPr>
          <p:cNvSpPr txBox="1"/>
          <p:nvPr/>
        </p:nvSpPr>
        <p:spPr>
          <a:xfrm>
            <a:off x="5759506" y="1207536"/>
            <a:ext cx="5569540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600" dirty="0">
                <a:latin typeface="+mj-lt"/>
                <a:cs typeface="Arial" pitchFamily="34" charset="0"/>
              </a:rPr>
              <a:t>Professional Presentation</a:t>
            </a:r>
            <a:endParaRPr lang="ko-KR" altLang="en-US" sz="3600" dirty="0">
              <a:latin typeface="+mj-lt"/>
              <a:cs typeface="Arial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F827904-26E2-404D-A7F5-1C66A6649FC0}"/>
              </a:ext>
            </a:extLst>
          </p:cNvPr>
          <p:cNvSpPr/>
          <p:nvPr/>
        </p:nvSpPr>
        <p:spPr>
          <a:xfrm>
            <a:off x="5934519" y="3550594"/>
            <a:ext cx="1604417" cy="153697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56D99D1-3712-4CF7-B862-CADCDFAE0C04}"/>
              </a:ext>
            </a:extLst>
          </p:cNvPr>
          <p:cNvSpPr/>
          <p:nvPr/>
        </p:nvSpPr>
        <p:spPr>
          <a:xfrm>
            <a:off x="7829574" y="3550594"/>
            <a:ext cx="1604417" cy="153697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42C1890-2F35-44C8-A102-2818DB99D267}"/>
              </a:ext>
            </a:extLst>
          </p:cNvPr>
          <p:cNvSpPr/>
          <p:nvPr/>
        </p:nvSpPr>
        <p:spPr>
          <a:xfrm>
            <a:off x="9724629" y="3550594"/>
            <a:ext cx="1604417" cy="153697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07ACBCF3-8627-4887-935C-BA7425CA44BF}"/>
              </a:ext>
            </a:extLst>
          </p:cNvPr>
          <p:cNvSpPr txBox="1">
            <a:spLocks/>
          </p:cNvSpPr>
          <p:nvPr/>
        </p:nvSpPr>
        <p:spPr>
          <a:xfrm>
            <a:off x="6283834" y="3618687"/>
            <a:ext cx="905786" cy="4855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2BDF61BE-00F1-4480-BA77-A42DD43D68AC}"/>
              </a:ext>
            </a:extLst>
          </p:cNvPr>
          <p:cNvSpPr txBox="1">
            <a:spLocks/>
          </p:cNvSpPr>
          <p:nvPr/>
        </p:nvSpPr>
        <p:spPr>
          <a:xfrm>
            <a:off x="8178889" y="3618687"/>
            <a:ext cx="905786" cy="4855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40" name="Text Placeholder 22">
            <a:extLst>
              <a:ext uri="{FF2B5EF4-FFF2-40B4-BE49-F238E27FC236}">
                <a16:creationId xmlns:a16="http://schemas.microsoft.com/office/drawing/2014/main" id="{99EFE895-591A-4B20-8048-2E85D19AD468}"/>
              </a:ext>
            </a:extLst>
          </p:cNvPr>
          <p:cNvSpPr txBox="1">
            <a:spLocks/>
          </p:cNvSpPr>
          <p:nvPr/>
        </p:nvSpPr>
        <p:spPr>
          <a:xfrm>
            <a:off x="10073944" y="3618687"/>
            <a:ext cx="905786" cy="4855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A1A63F-60F2-4FDE-A3D4-CA80D4E48C29}"/>
              </a:ext>
            </a:extLst>
          </p:cNvPr>
          <p:cNvSpPr txBox="1"/>
          <p:nvPr/>
        </p:nvSpPr>
        <p:spPr>
          <a:xfrm>
            <a:off x="5684947" y="783338"/>
            <a:ext cx="564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NO.1 Presentation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42" name="Group 24">
            <a:extLst>
              <a:ext uri="{FF2B5EF4-FFF2-40B4-BE49-F238E27FC236}">
                <a16:creationId xmlns:a16="http://schemas.microsoft.com/office/drawing/2014/main" id="{31BEE668-40F3-4A59-99D3-492909DFD6D8}"/>
              </a:ext>
            </a:extLst>
          </p:cNvPr>
          <p:cNvGrpSpPr/>
          <p:nvPr/>
        </p:nvGrpSpPr>
        <p:grpSpPr>
          <a:xfrm>
            <a:off x="6027585" y="4192512"/>
            <a:ext cx="1418285" cy="738664"/>
            <a:chOff x="2551705" y="4283314"/>
            <a:chExt cx="2357003" cy="73866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09D965-3210-47FF-BC68-5CACF1E1E8B6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CEE300-587A-456B-B3F0-2388CCBCEEF8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24">
            <a:extLst>
              <a:ext uri="{FF2B5EF4-FFF2-40B4-BE49-F238E27FC236}">
                <a16:creationId xmlns:a16="http://schemas.microsoft.com/office/drawing/2014/main" id="{0D33CAA3-73AE-4AD1-ACD8-464553332852}"/>
              </a:ext>
            </a:extLst>
          </p:cNvPr>
          <p:cNvGrpSpPr/>
          <p:nvPr/>
        </p:nvGrpSpPr>
        <p:grpSpPr>
          <a:xfrm>
            <a:off x="7922640" y="4192512"/>
            <a:ext cx="1418285" cy="738664"/>
            <a:chOff x="2551705" y="4283314"/>
            <a:chExt cx="2357003" cy="73866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A0BCD25-9805-4FF9-A54F-0950085BE836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7F3DBF-F752-42D0-A6A4-38E4C30A9F5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24">
            <a:extLst>
              <a:ext uri="{FF2B5EF4-FFF2-40B4-BE49-F238E27FC236}">
                <a16:creationId xmlns:a16="http://schemas.microsoft.com/office/drawing/2014/main" id="{6566FEB1-AAEE-4273-9A42-40884428E911}"/>
              </a:ext>
            </a:extLst>
          </p:cNvPr>
          <p:cNvGrpSpPr/>
          <p:nvPr/>
        </p:nvGrpSpPr>
        <p:grpSpPr>
          <a:xfrm>
            <a:off x="9817695" y="4192512"/>
            <a:ext cx="1418285" cy="738664"/>
            <a:chOff x="2551705" y="4283314"/>
            <a:chExt cx="2357003" cy="73866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6F7DD0-5EED-4EFB-BFD9-22ACF92975F9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4210C5-DA21-477F-AEC9-3970DAAE535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80A7B00-A92E-4242-9C2B-F37A58370830}"/>
              </a:ext>
            </a:extLst>
          </p:cNvPr>
          <p:cNvSpPr txBox="1"/>
          <p:nvPr/>
        </p:nvSpPr>
        <p:spPr>
          <a:xfrm>
            <a:off x="8210948" y="5334634"/>
            <a:ext cx="3118098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Presentation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A9415C-86E1-47DB-B127-AFCFB8D1F28B}"/>
              </a:ext>
            </a:extLst>
          </p:cNvPr>
          <p:cNvSpPr txBox="1"/>
          <p:nvPr/>
        </p:nvSpPr>
        <p:spPr>
          <a:xfrm>
            <a:off x="9277046" y="5860010"/>
            <a:ext cx="2052000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2844DAE-4023-4E06-8AFF-B5C155740B80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67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3" name="그룹 28">
            <a:extLst>
              <a:ext uri="{FF2B5EF4-FFF2-40B4-BE49-F238E27FC236}">
                <a16:creationId xmlns:a16="http://schemas.microsoft.com/office/drawing/2014/main" id="{37121E49-502D-465E-B544-7B4466E8CAF8}"/>
              </a:ext>
            </a:extLst>
          </p:cNvPr>
          <p:cNvGrpSpPr/>
          <p:nvPr/>
        </p:nvGrpSpPr>
        <p:grpSpPr>
          <a:xfrm>
            <a:off x="1167602" y="3414558"/>
            <a:ext cx="1923380" cy="1010203"/>
            <a:chOff x="721754" y="3414556"/>
            <a:chExt cx="1923380" cy="1010203"/>
          </a:xfrm>
        </p:grpSpPr>
        <p:sp>
          <p:nvSpPr>
            <p:cNvPr id="44" name="Oval 26">
              <a:extLst>
                <a:ext uri="{FF2B5EF4-FFF2-40B4-BE49-F238E27FC236}">
                  <a16:creationId xmlns:a16="http://schemas.microsoft.com/office/drawing/2014/main" id="{4C95BF9D-0313-466A-9E32-9E1E241AB664}"/>
                </a:ext>
              </a:extLst>
            </p:cNvPr>
            <p:cNvSpPr/>
            <p:nvPr/>
          </p:nvSpPr>
          <p:spPr>
            <a:xfrm>
              <a:off x="721754" y="3414556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4FD7F50-EF99-4B97-8B5B-92E282B796AF}"/>
                </a:ext>
              </a:extLst>
            </p:cNvPr>
            <p:cNvSpPr/>
            <p:nvPr/>
          </p:nvSpPr>
          <p:spPr>
            <a:xfrm>
              <a:off x="804223" y="3577657"/>
              <a:ext cx="684000" cy="6840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그룹 29">
            <a:extLst>
              <a:ext uri="{FF2B5EF4-FFF2-40B4-BE49-F238E27FC236}">
                <a16:creationId xmlns:a16="http://schemas.microsoft.com/office/drawing/2014/main" id="{37FB55E5-0965-4130-ABEF-235F31B4A9D4}"/>
              </a:ext>
            </a:extLst>
          </p:cNvPr>
          <p:cNvGrpSpPr/>
          <p:nvPr/>
        </p:nvGrpSpPr>
        <p:grpSpPr>
          <a:xfrm>
            <a:off x="3151802" y="3414558"/>
            <a:ext cx="1923380" cy="1010203"/>
            <a:chOff x="2654071" y="3402360"/>
            <a:chExt cx="1923380" cy="1010203"/>
          </a:xfrm>
        </p:grpSpPr>
        <p:sp>
          <p:nvSpPr>
            <p:cNvPr id="47" name="Oval 26">
              <a:extLst>
                <a:ext uri="{FF2B5EF4-FFF2-40B4-BE49-F238E27FC236}">
                  <a16:creationId xmlns:a16="http://schemas.microsoft.com/office/drawing/2014/main" id="{7401B149-7644-4E35-AA57-DE30B1058329}"/>
                </a:ext>
              </a:extLst>
            </p:cNvPr>
            <p:cNvSpPr/>
            <p:nvPr/>
          </p:nvSpPr>
          <p:spPr>
            <a:xfrm>
              <a:off x="2654071" y="3402360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F0BC5B7-D13D-4176-8DCD-85277E2D762C}"/>
                </a:ext>
              </a:extLst>
            </p:cNvPr>
            <p:cNvSpPr/>
            <p:nvPr/>
          </p:nvSpPr>
          <p:spPr>
            <a:xfrm>
              <a:off x="2723267" y="3565461"/>
              <a:ext cx="684000" cy="68400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그룹 31">
            <a:extLst>
              <a:ext uri="{FF2B5EF4-FFF2-40B4-BE49-F238E27FC236}">
                <a16:creationId xmlns:a16="http://schemas.microsoft.com/office/drawing/2014/main" id="{6A268A89-30BF-45D0-AB91-625D61693BFF}"/>
              </a:ext>
            </a:extLst>
          </p:cNvPr>
          <p:cNvGrpSpPr/>
          <p:nvPr/>
        </p:nvGrpSpPr>
        <p:grpSpPr>
          <a:xfrm>
            <a:off x="5136002" y="3414558"/>
            <a:ext cx="1923380" cy="1010203"/>
            <a:chOff x="4586388" y="3390164"/>
            <a:chExt cx="1923380" cy="1010203"/>
          </a:xfrm>
        </p:grpSpPr>
        <p:sp>
          <p:nvSpPr>
            <p:cNvPr id="50" name="Oval 26">
              <a:extLst>
                <a:ext uri="{FF2B5EF4-FFF2-40B4-BE49-F238E27FC236}">
                  <a16:creationId xmlns:a16="http://schemas.microsoft.com/office/drawing/2014/main" id="{05DEC28E-E86F-4200-A0A2-2A9FE37202B5}"/>
                </a:ext>
              </a:extLst>
            </p:cNvPr>
            <p:cNvSpPr/>
            <p:nvPr/>
          </p:nvSpPr>
          <p:spPr>
            <a:xfrm>
              <a:off x="4586388" y="3390164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FC9A5D9-11F1-4BE4-A805-6B20275AD423}"/>
                </a:ext>
              </a:extLst>
            </p:cNvPr>
            <p:cNvSpPr/>
            <p:nvPr/>
          </p:nvSpPr>
          <p:spPr>
            <a:xfrm>
              <a:off x="4655584" y="3553265"/>
              <a:ext cx="684000" cy="6840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2" name="그룹 32">
            <a:extLst>
              <a:ext uri="{FF2B5EF4-FFF2-40B4-BE49-F238E27FC236}">
                <a16:creationId xmlns:a16="http://schemas.microsoft.com/office/drawing/2014/main" id="{42E597FD-03E6-4B77-8C47-4E5AE28383F3}"/>
              </a:ext>
            </a:extLst>
          </p:cNvPr>
          <p:cNvGrpSpPr/>
          <p:nvPr/>
        </p:nvGrpSpPr>
        <p:grpSpPr>
          <a:xfrm>
            <a:off x="7120201" y="3414558"/>
            <a:ext cx="1923380" cy="1010203"/>
            <a:chOff x="6518705" y="3377968"/>
            <a:chExt cx="1923380" cy="1010203"/>
          </a:xfrm>
        </p:grpSpPr>
        <p:sp>
          <p:nvSpPr>
            <p:cNvPr id="53" name="Oval 26">
              <a:extLst>
                <a:ext uri="{FF2B5EF4-FFF2-40B4-BE49-F238E27FC236}">
                  <a16:creationId xmlns:a16="http://schemas.microsoft.com/office/drawing/2014/main" id="{70584F16-AF7C-4EE2-B479-0A4EC949B74B}"/>
                </a:ext>
              </a:extLst>
            </p:cNvPr>
            <p:cNvSpPr/>
            <p:nvPr/>
          </p:nvSpPr>
          <p:spPr>
            <a:xfrm>
              <a:off x="6518705" y="3377968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6205940-A500-4A6E-B4C4-9897FDD2BF66}"/>
                </a:ext>
              </a:extLst>
            </p:cNvPr>
            <p:cNvSpPr/>
            <p:nvPr/>
          </p:nvSpPr>
          <p:spPr>
            <a:xfrm>
              <a:off x="6587901" y="3541069"/>
              <a:ext cx="684000" cy="68400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D5BDE31-C090-4275-9053-BD40EECE12F6}"/>
              </a:ext>
            </a:extLst>
          </p:cNvPr>
          <p:cNvSpPr txBox="1"/>
          <p:nvPr/>
        </p:nvSpPr>
        <p:spPr>
          <a:xfrm>
            <a:off x="19234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0FBFE0-942D-4389-AE26-1CEA12C43AD8}"/>
              </a:ext>
            </a:extLst>
          </p:cNvPr>
          <p:cNvSpPr txBox="1"/>
          <p:nvPr/>
        </p:nvSpPr>
        <p:spPr>
          <a:xfrm>
            <a:off x="39076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36CA28-8A23-462D-8959-E0D4037A6980}"/>
              </a:ext>
            </a:extLst>
          </p:cNvPr>
          <p:cNvSpPr txBox="1"/>
          <p:nvPr/>
        </p:nvSpPr>
        <p:spPr>
          <a:xfrm>
            <a:off x="58918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A6F360-A8C3-47DA-A5D6-457EEDC9EEDD}"/>
              </a:ext>
            </a:extLst>
          </p:cNvPr>
          <p:cNvSpPr txBox="1"/>
          <p:nvPr/>
        </p:nvSpPr>
        <p:spPr>
          <a:xfrm>
            <a:off x="7876072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D7147FE-5832-41E5-AA20-EB21F11FEDEF}"/>
              </a:ext>
            </a:extLst>
          </p:cNvPr>
          <p:cNvGrpSpPr/>
          <p:nvPr/>
        </p:nvGrpSpPr>
        <p:grpSpPr>
          <a:xfrm>
            <a:off x="7172102" y="1819985"/>
            <a:ext cx="1819574" cy="1292663"/>
            <a:chOff x="877949" y="3646109"/>
            <a:chExt cx="1353701" cy="1292663"/>
          </a:xfrm>
          <a:noFill/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BE442DC-05F1-40C2-B6B6-F2C95F6EB292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542FCAC-B79F-4AEB-9197-69530401A278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5C71329-FEFD-45DC-A1FF-C799F83BEDF2}"/>
              </a:ext>
            </a:extLst>
          </p:cNvPr>
          <p:cNvGrpSpPr/>
          <p:nvPr/>
        </p:nvGrpSpPr>
        <p:grpSpPr>
          <a:xfrm>
            <a:off x="5187904" y="4708383"/>
            <a:ext cx="1819574" cy="1292663"/>
            <a:chOff x="877949" y="3646109"/>
            <a:chExt cx="1353701" cy="1292663"/>
          </a:xfrm>
          <a:noFill/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53CFF4A-D371-43BB-9FF1-88EE695C881F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47437AA-B7D3-4593-B619-DC75955E73D1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DFCC44B-D756-4AAD-81E7-5DC25ECA1F71}"/>
              </a:ext>
            </a:extLst>
          </p:cNvPr>
          <p:cNvGrpSpPr/>
          <p:nvPr/>
        </p:nvGrpSpPr>
        <p:grpSpPr>
          <a:xfrm>
            <a:off x="3203704" y="1819985"/>
            <a:ext cx="1819574" cy="1292663"/>
            <a:chOff x="877949" y="3646109"/>
            <a:chExt cx="1353701" cy="1292663"/>
          </a:xfrm>
          <a:noFill/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D442762-F01B-43DF-82DE-A85A44EE3F45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3773B92-BC9E-4E29-AA6A-E0D6A22E339A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38518BF-5C3A-463F-9431-EAE5E0EFA20D}"/>
              </a:ext>
            </a:extLst>
          </p:cNvPr>
          <p:cNvGrpSpPr/>
          <p:nvPr/>
        </p:nvGrpSpPr>
        <p:grpSpPr>
          <a:xfrm>
            <a:off x="1219506" y="4708383"/>
            <a:ext cx="1819574" cy="1292663"/>
            <a:chOff x="877949" y="3646109"/>
            <a:chExt cx="1353701" cy="1292663"/>
          </a:xfrm>
          <a:noFill/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DB0068A-4F15-435F-8538-746F04F64805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4D0CE8-4432-4F6D-BA8C-1CA7C025E68B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1" name="그룹 37">
            <a:extLst>
              <a:ext uri="{FF2B5EF4-FFF2-40B4-BE49-F238E27FC236}">
                <a16:creationId xmlns:a16="http://schemas.microsoft.com/office/drawing/2014/main" id="{A7B0712F-586A-4EC0-A4AA-9AE5ADCF2574}"/>
              </a:ext>
            </a:extLst>
          </p:cNvPr>
          <p:cNvGrpSpPr/>
          <p:nvPr/>
        </p:nvGrpSpPr>
        <p:grpSpPr>
          <a:xfrm>
            <a:off x="9104400" y="3414558"/>
            <a:ext cx="1923380" cy="1010203"/>
            <a:chOff x="4586388" y="3390164"/>
            <a:chExt cx="1923380" cy="1010203"/>
          </a:xfrm>
        </p:grpSpPr>
        <p:sp>
          <p:nvSpPr>
            <p:cNvPr id="72" name="Oval 26">
              <a:extLst>
                <a:ext uri="{FF2B5EF4-FFF2-40B4-BE49-F238E27FC236}">
                  <a16:creationId xmlns:a16="http://schemas.microsoft.com/office/drawing/2014/main" id="{0D9CCDCB-3EE8-4C9D-9264-1F442F8A8C45}"/>
                </a:ext>
              </a:extLst>
            </p:cNvPr>
            <p:cNvSpPr/>
            <p:nvPr/>
          </p:nvSpPr>
          <p:spPr>
            <a:xfrm>
              <a:off x="4586388" y="3390164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Oval 9">
              <a:extLst>
                <a:ext uri="{FF2B5EF4-FFF2-40B4-BE49-F238E27FC236}">
                  <a16:creationId xmlns:a16="http://schemas.microsoft.com/office/drawing/2014/main" id="{9C847472-CAAA-4275-86A9-04BA881B6704}"/>
                </a:ext>
              </a:extLst>
            </p:cNvPr>
            <p:cNvSpPr/>
            <p:nvPr/>
          </p:nvSpPr>
          <p:spPr>
            <a:xfrm>
              <a:off x="4655584" y="3553265"/>
              <a:ext cx="684000" cy="684000"/>
            </a:xfrm>
            <a:prstGeom prst="ellipse">
              <a:avLst/>
            </a:prstGeom>
            <a:solidFill>
              <a:schemeClr val="accent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D398AC9-6802-48AA-9FDA-735B594F43C3}"/>
              </a:ext>
            </a:extLst>
          </p:cNvPr>
          <p:cNvSpPr txBox="1"/>
          <p:nvPr/>
        </p:nvSpPr>
        <p:spPr>
          <a:xfrm>
            <a:off x="9860272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5" name="Group 19">
            <a:extLst>
              <a:ext uri="{FF2B5EF4-FFF2-40B4-BE49-F238E27FC236}">
                <a16:creationId xmlns:a16="http://schemas.microsoft.com/office/drawing/2014/main" id="{CF53DA43-9311-4445-BAB0-BE91697C7160}"/>
              </a:ext>
            </a:extLst>
          </p:cNvPr>
          <p:cNvGrpSpPr/>
          <p:nvPr/>
        </p:nvGrpSpPr>
        <p:grpSpPr>
          <a:xfrm>
            <a:off x="9156304" y="4708383"/>
            <a:ext cx="1819574" cy="1292663"/>
            <a:chOff x="877949" y="3646109"/>
            <a:chExt cx="1353701" cy="1292663"/>
          </a:xfrm>
          <a:noFill/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97E9AE-085E-461B-8309-13D2DE5D42E9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BA99109-C598-4B6E-AC50-C26516A33043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8" name="Rectangle 30">
            <a:extLst>
              <a:ext uri="{FF2B5EF4-FFF2-40B4-BE49-F238E27FC236}">
                <a16:creationId xmlns:a16="http://schemas.microsoft.com/office/drawing/2014/main" id="{39F0284D-8F5F-4535-9BF8-53D349DBEEE4}"/>
              </a:ext>
            </a:extLst>
          </p:cNvPr>
          <p:cNvSpPr/>
          <p:nvPr/>
        </p:nvSpPr>
        <p:spPr>
          <a:xfrm>
            <a:off x="3424079" y="3766760"/>
            <a:ext cx="282045" cy="28122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79" name="Frame 17">
            <a:extLst>
              <a:ext uri="{FF2B5EF4-FFF2-40B4-BE49-F238E27FC236}">
                <a16:creationId xmlns:a16="http://schemas.microsoft.com/office/drawing/2014/main" id="{58F549A7-CA79-4040-A53E-7A761974095A}"/>
              </a:ext>
            </a:extLst>
          </p:cNvPr>
          <p:cNvSpPr/>
          <p:nvPr/>
        </p:nvSpPr>
        <p:spPr>
          <a:xfrm>
            <a:off x="1433923" y="3768942"/>
            <a:ext cx="308556" cy="3085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0" name="Rectangle 130">
            <a:extLst>
              <a:ext uri="{FF2B5EF4-FFF2-40B4-BE49-F238E27FC236}">
                <a16:creationId xmlns:a16="http://schemas.microsoft.com/office/drawing/2014/main" id="{7E715924-CF02-459E-B0F2-183E0AB7EAE7}"/>
              </a:ext>
            </a:extLst>
          </p:cNvPr>
          <p:cNvSpPr/>
          <p:nvPr/>
        </p:nvSpPr>
        <p:spPr>
          <a:xfrm>
            <a:off x="9369392" y="3771932"/>
            <a:ext cx="300884" cy="302250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1" name="Isosceles Triangle 8">
            <a:extLst>
              <a:ext uri="{FF2B5EF4-FFF2-40B4-BE49-F238E27FC236}">
                <a16:creationId xmlns:a16="http://schemas.microsoft.com/office/drawing/2014/main" id="{D2B20B8E-C01F-47EC-96BA-34512DE3F26C}"/>
              </a:ext>
            </a:extLst>
          </p:cNvPr>
          <p:cNvSpPr/>
          <p:nvPr/>
        </p:nvSpPr>
        <p:spPr>
          <a:xfrm rot="16200000">
            <a:off x="7391118" y="3754419"/>
            <a:ext cx="277302" cy="330617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82" name="Donut 39">
            <a:extLst>
              <a:ext uri="{FF2B5EF4-FFF2-40B4-BE49-F238E27FC236}">
                <a16:creationId xmlns:a16="http://schemas.microsoft.com/office/drawing/2014/main" id="{0295DA66-EC3F-4915-A891-BF6BC9115E09}"/>
              </a:ext>
            </a:extLst>
          </p:cNvPr>
          <p:cNvSpPr/>
          <p:nvPr/>
        </p:nvSpPr>
        <p:spPr>
          <a:xfrm>
            <a:off x="5372715" y="3746825"/>
            <a:ext cx="359332" cy="3593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841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2D38C-8720-4086-9D29-4BE7A80B180A}"/>
              </a:ext>
            </a:extLst>
          </p:cNvPr>
          <p:cNvSpPr/>
          <p:nvPr/>
        </p:nvSpPr>
        <p:spPr>
          <a:xfrm>
            <a:off x="10819427" y="2344330"/>
            <a:ext cx="468000" cy="45136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3">
            <a:extLst>
              <a:ext uri="{FF2B5EF4-FFF2-40B4-BE49-F238E27FC236}">
                <a16:creationId xmlns:a16="http://schemas.microsoft.com/office/drawing/2014/main" id="{0AA5ECA0-01A7-4941-AF30-84B65AE38168}"/>
              </a:ext>
            </a:extLst>
          </p:cNvPr>
          <p:cNvSpPr/>
          <p:nvPr/>
        </p:nvSpPr>
        <p:spPr>
          <a:xfrm>
            <a:off x="5181601" y="1984329"/>
            <a:ext cx="6105827" cy="360000"/>
          </a:xfrm>
          <a:custGeom>
            <a:avLst/>
            <a:gdLst/>
            <a:ahLst/>
            <a:cxnLst/>
            <a:rect l="l" t="t" r="r" b="b"/>
            <a:pathLst>
              <a:path w="4813081" h="360000">
                <a:moveTo>
                  <a:pt x="0" y="0"/>
                </a:moveTo>
                <a:lnTo>
                  <a:pt x="4453081" y="0"/>
                </a:lnTo>
                <a:lnTo>
                  <a:pt x="4813081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F97F972-A790-4851-9209-A1510C58E97A}"/>
              </a:ext>
            </a:extLst>
          </p:cNvPr>
          <p:cNvSpPr/>
          <p:nvPr/>
        </p:nvSpPr>
        <p:spPr>
          <a:xfrm rot="16200000">
            <a:off x="4646879" y="1915533"/>
            <a:ext cx="577208" cy="49759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FE4A81-D933-4F53-9CFE-8F5DA4D5EF3F}"/>
              </a:ext>
            </a:extLst>
          </p:cNvPr>
          <p:cNvGrpSpPr/>
          <p:nvPr/>
        </p:nvGrpSpPr>
        <p:grpSpPr>
          <a:xfrm>
            <a:off x="595447" y="1826307"/>
            <a:ext cx="3794673" cy="678692"/>
            <a:chOff x="803640" y="3362835"/>
            <a:chExt cx="2059657" cy="6786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815D66-918F-4327-8E06-3E973D92485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DA4C98-2468-4173-BB18-0931DB74917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AA4AF6-24F7-4975-8AA3-75791AA353AE}"/>
              </a:ext>
            </a:extLst>
          </p:cNvPr>
          <p:cNvSpPr/>
          <p:nvPr/>
        </p:nvSpPr>
        <p:spPr>
          <a:xfrm>
            <a:off x="10195821" y="3212656"/>
            <a:ext cx="468000" cy="36453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050B10-644A-4C5D-B649-908FC1F7EF29}"/>
              </a:ext>
            </a:extLst>
          </p:cNvPr>
          <p:cNvSpPr/>
          <p:nvPr/>
        </p:nvSpPr>
        <p:spPr>
          <a:xfrm>
            <a:off x="9572216" y="4080983"/>
            <a:ext cx="468000" cy="277701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27351-BBD8-4AE2-9ECB-D01A774D181C}"/>
              </a:ext>
            </a:extLst>
          </p:cNvPr>
          <p:cNvSpPr/>
          <p:nvPr/>
        </p:nvSpPr>
        <p:spPr>
          <a:xfrm>
            <a:off x="8948611" y="4940888"/>
            <a:ext cx="468000" cy="191711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0D68FC-A463-41FE-BAFE-F5C98E86EB17}"/>
              </a:ext>
            </a:extLst>
          </p:cNvPr>
          <p:cNvGrpSpPr/>
          <p:nvPr/>
        </p:nvGrpSpPr>
        <p:grpSpPr>
          <a:xfrm>
            <a:off x="1275596" y="2701035"/>
            <a:ext cx="3794673" cy="678692"/>
            <a:chOff x="803640" y="3362835"/>
            <a:chExt cx="2059657" cy="6786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A7EFF8-F077-425F-B9DE-FE1A914832E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A9131B-DC5E-4F02-9CC0-522DE8471B0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16EE7C-C167-47BC-8DC5-EA426863A495}"/>
              </a:ext>
            </a:extLst>
          </p:cNvPr>
          <p:cNvGrpSpPr/>
          <p:nvPr/>
        </p:nvGrpSpPr>
        <p:grpSpPr>
          <a:xfrm>
            <a:off x="1955745" y="3575763"/>
            <a:ext cx="3794673" cy="678692"/>
            <a:chOff x="803640" y="3362835"/>
            <a:chExt cx="2059657" cy="6786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B96E0C-E19A-40A4-A015-214C914F2F2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D5959A-5C30-4413-A77C-D15F5264696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94B116-A31F-4EAC-A158-AD1549FF568D}"/>
              </a:ext>
            </a:extLst>
          </p:cNvPr>
          <p:cNvGrpSpPr/>
          <p:nvPr/>
        </p:nvGrpSpPr>
        <p:grpSpPr>
          <a:xfrm>
            <a:off x="2635894" y="4450491"/>
            <a:ext cx="3794673" cy="678692"/>
            <a:chOff x="803640" y="3362835"/>
            <a:chExt cx="2059657" cy="6786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255F2-D3CA-4317-B311-106331B787E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18F683-D43B-4B09-9F4D-E6EAF1B8F80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9BD641-C823-44EF-ACA9-47D81B736129}"/>
              </a:ext>
            </a:extLst>
          </p:cNvPr>
          <p:cNvGrpSpPr/>
          <p:nvPr/>
        </p:nvGrpSpPr>
        <p:grpSpPr>
          <a:xfrm>
            <a:off x="3316043" y="5325218"/>
            <a:ext cx="3794673" cy="678692"/>
            <a:chOff x="803640" y="3362835"/>
            <a:chExt cx="2059657" cy="678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213074-254D-4A42-84E2-0F0106A20A5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15578D-98F1-4A30-9837-5435BC48AAF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55">
            <a:extLst>
              <a:ext uri="{FF2B5EF4-FFF2-40B4-BE49-F238E27FC236}">
                <a16:creationId xmlns:a16="http://schemas.microsoft.com/office/drawing/2014/main" id="{213CD82F-E6F5-4773-9580-FB5B59656E65}"/>
              </a:ext>
            </a:extLst>
          </p:cNvPr>
          <p:cNvSpPr/>
          <p:nvPr/>
        </p:nvSpPr>
        <p:spPr>
          <a:xfrm>
            <a:off x="5869218" y="2852656"/>
            <a:ext cx="4794604" cy="360000"/>
          </a:xfrm>
          <a:custGeom>
            <a:avLst/>
            <a:gdLst/>
            <a:ahLst/>
            <a:cxnLst/>
            <a:rect l="l" t="t" r="r" b="b"/>
            <a:pathLst>
              <a:path w="3800189" h="360000">
                <a:moveTo>
                  <a:pt x="0" y="0"/>
                </a:moveTo>
                <a:lnTo>
                  <a:pt x="3440189" y="0"/>
                </a:lnTo>
                <a:lnTo>
                  <a:pt x="3800189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0C78B82-4174-486E-8290-5E8F2966C0CA}"/>
              </a:ext>
            </a:extLst>
          </p:cNvPr>
          <p:cNvSpPr/>
          <p:nvPr/>
        </p:nvSpPr>
        <p:spPr>
          <a:xfrm rot="16200000">
            <a:off x="5331817" y="2790592"/>
            <a:ext cx="577208" cy="49759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ectangle 57">
            <a:extLst>
              <a:ext uri="{FF2B5EF4-FFF2-40B4-BE49-F238E27FC236}">
                <a16:creationId xmlns:a16="http://schemas.microsoft.com/office/drawing/2014/main" id="{198389F7-7B4E-4405-83AD-B0E7B916F2CB}"/>
              </a:ext>
            </a:extLst>
          </p:cNvPr>
          <p:cNvSpPr/>
          <p:nvPr/>
        </p:nvSpPr>
        <p:spPr>
          <a:xfrm>
            <a:off x="6554156" y="3720983"/>
            <a:ext cx="3486061" cy="360000"/>
          </a:xfrm>
          <a:custGeom>
            <a:avLst/>
            <a:gdLst/>
            <a:ahLst/>
            <a:cxnLst/>
            <a:rect l="l" t="t" r="r" b="b"/>
            <a:pathLst>
              <a:path w="2655012" h="360000">
                <a:moveTo>
                  <a:pt x="0" y="0"/>
                </a:moveTo>
                <a:lnTo>
                  <a:pt x="2295012" y="0"/>
                </a:lnTo>
                <a:lnTo>
                  <a:pt x="2655012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4FBCD09-8265-46F8-B359-5C32B823B08A}"/>
              </a:ext>
            </a:extLst>
          </p:cNvPr>
          <p:cNvSpPr/>
          <p:nvPr/>
        </p:nvSpPr>
        <p:spPr>
          <a:xfrm rot="16200000">
            <a:off x="6016755" y="3665651"/>
            <a:ext cx="577208" cy="49759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Rectangle 59">
            <a:extLst>
              <a:ext uri="{FF2B5EF4-FFF2-40B4-BE49-F238E27FC236}">
                <a16:creationId xmlns:a16="http://schemas.microsoft.com/office/drawing/2014/main" id="{A1E4ED8E-D9D0-4452-9338-831E86B918EF}"/>
              </a:ext>
            </a:extLst>
          </p:cNvPr>
          <p:cNvSpPr/>
          <p:nvPr/>
        </p:nvSpPr>
        <p:spPr>
          <a:xfrm>
            <a:off x="7239094" y="4589310"/>
            <a:ext cx="2177518" cy="360000"/>
          </a:xfrm>
          <a:custGeom>
            <a:avLst/>
            <a:gdLst/>
            <a:ahLst/>
            <a:cxnLst/>
            <a:rect l="l" t="t" r="r" b="b"/>
            <a:pathLst>
              <a:path w="1611982" h="360000">
                <a:moveTo>
                  <a:pt x="0" y="0"/>
                </a:moveTo>
                <a:lnTo>
                  <a:pt x="1251982" y="0"/>
                </a:lnTo>
                <a:lnTo>
                  <a:pt x="1611982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CF33BB51-E518-402D-9E95-37968B9C9E11}"/>
              </a:ext>
            </a:extLst>
          </p:cNvPr>
          <p:cNvSpPr/>
          <p:nvPr/>
        </p:nvSpPr>
        <p:spPr>
          <a:xfrm rot="16200000">
            <a:off x="6701693" y="4540710"/>
            <a:ext cx="577208" cy="49759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ectangle 61">
            <a:extLst>
              <a:ext uri="{FF2B5EF4-FFF2-40B4-BE49-F238E27FC236}">
                <a16:creationId xmlns:a16="http://schemas.microsoft.com/office/drawing/2014/main" id="{7724C10C-5DC4-4169-8D23-84D0FA412432}"/>
              </a:ext>
            </a:extLst>
          </p:cNvPr>
          <p:cNvSpPr/>
          <p:nvPr/>
        </p:nvSpPr>
        <p:spPr>
          <a:xfrm>
            <a:off x="7889926" y="5457637"/>
            <a:ext cx="903081" cy="423011"/>
          </a:xfrm>
          <a:custGeom>
            <a:avLst/>
            <a:gdLst/>
            <a:ahLst/>
            <a:cxnLst/>
            <a:rect l="l" t="t" r="r" b="b"/>
            <a:pathLst>
              <a:path w="640960" h="360000">
                <a:moveTo>
                  <a:pt x="0" y="0"/>
                </a:moveTo>
                <a:lnTo>
                  <a:pt x="280960" y="0"/>
                </a:lnTo>
                <a:lnTo>
                  <a:pt x="640960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FF04449-372D-4A3D-B363-C49DFCEE79A1}"/>
              </a:ext>
            </a:extLst>
          </p:cNvPr>
          <p:cNvSpPr/>
          <p:nvPr/>
        </p:nvSpPr>
        <p:spPr>
          <a:xfrm rot="16200000">
            <a:off x="7386632" y="5415769"/>
            <a:ext cx="577208" cy="49759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F08F6-0F78-447F-955E-4E7D55929EF1}"/>
              </a:ext>
            </a:extLst>
          </p:cNvPr>
          <p:cNvSpPr/>
          <p:nvPr/>
        </p:nvSpPr>
        <p:spPr>
          <a:xfrm>
            <a:off x="8325006" y="5880648"/>
            <a:ext cx="468000" cy="9773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4277821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4607</TotalTime>
  <Words>4084</Words>
  <Application>Microsoft Office PowerPoint</Application>
  <PresentationFormat>Widescreen</PresentationFormat>
  <Paragraphs>536</Paragraphs>
  <Slides>48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48</vt:i4>
      </vt:variant>
    </vt:vector>
  </HeadingPairs>
  <TitlesOfParts>
    <vt:vector size="54" baseType="lpstr"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Jonathan</cp:lastModifiedBy>
  <cp:revision>96</cp:revision>
  <dcterms:created xsi:type="dcterms:W3CDTF">2018-04-24T17:14:44Z</dcterms:created>
  <dcterms:modified xsi:type="dcterms:W3CDTF">2021-04-15T12:16:59Z</dcterms:modified>
</cp:coreProperties>
</file>